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317" r:id="rId3"/>
    <p:sldId id="258" r:id="rId4"/>
    <p:sldId id="288" r:id="rId5"/>
    <p:sldId id="289" r:id="rId6"/>
    <p:sldId id="290" r:id="rId7"/>
    <p:sldId id="313" r:id="rId8"/>
    <p:sldId id="349" r:id="rId9"/>
    <p:sldId id="350" r:id="rId10"/>
    <p:sldId id="314" r:id="rId11"/>
    <p:sldId id="351" r:id="rId12"/>
    <p:sldId id="352" r:id="rId13"/>
    <p:sldId id="315" r:id="rId14"/>
    <p:sldId id="295" r:id="rId16"/>
    <p:sldId id="353" r:id="rId17"/>
    <p:sldId id="354" r:id="rId18"/>
    <p:sldId id="297" r:id="rId19"/>
    <p:sldId id="356" r:id="rId20"/>
    <p:sldId id="355" r:id="rId21"/>
    <p:sldId id="431" r:id="rId22"/>
    <p:sldId id="298" r:id="rId23"/>
    <p:sldId id="357" r:id="rId24"/>
    <p:sldId id="358" r:id="rId25"/>
    <p:sldId id="359" r:id="rId26"/>
    <p:sldId id="360" r:id="rId27"/>
    <p:sldId id="361" r:id="rId28"/>
    <p:sldId id="362" r:id="rId29"/>
    <p:sldId id="363" r:id="rId30"/>
    <p:sldId id="364" r:id="rId31"/>
    <p:sldId id="365" r:id="rId32"/>
    <p:sldId id="366" r:id="rId33"/>
    <p:sldId id="367" r:id="rId34"/>
    <p:sldId id="300" r:id="rId35"/>
    <p:sldId id="368" r:id="rId36"/>
    <p:sldId id="369" r:id="rId37"/>
    <p:sldId id="370" r:id="rId38"/>
    <p:sldId id="371" r:id="rId39"/>
    <p:sldId id="301" r:id="rId40"/>
    <p:sldId id="372" r:id="rId41"/>
    <p:sldId id="373" r:id="rId42"/>
    <p:sldId id="374" r:id="rId43"/>
    <p:sldId id="375" r:id="rId44"/>
    <p:sldId id="303" r:id="rId45"/>
    <p:sldId id="398" r:id="rId46"/>
    <p:sldId id="399" r:id="rId47"/>
    <p:sldId id="400" r:id="rId48"/>
    <p:sldId id="401" r:id="rId49"/>
    <p:sldId id="402" r:id="rId50"/>
    <p:sldId id="403" r:id="rId51"/>
    <p:sldId id="404" r:id="rId52"/>
    <p:sldId id="405" r:id="rId53"/>
    <p:sldId id="406" r:id="rId54"/>
    <p:sldId id="407" r:id="rId55"/>
    <p:sldId id="408" r:id="rId56"/>
    <p:sldId id="409" r:id="rId57"/>
    <p:sldId id="410" r:id="rId58"/>
    <p:sldId id="411" r:id="rId59"/>
    <p:sldId id="413" r:id="rId60"/>
    <p:sldId id="414" r:id="rId61"/>
    <p:sldId id="412" r:id="rId62"/>
    <p:sldId id="416" r:id="rId63"/>
    <p:sldId id="417" r:id="rId64"/>
    <p:sldId id="418" r:id="rId65"/>
    <p:sldId id="321" r:id="rId66"/>
    <p:sldId id="419" r:id="rId67"/>
    <p:sldId id="421" r:id="rId68"/>
    <p:sldId id="423" r:id="rId69"/>
    <p:sldId id="424" r:id="rId70"/>
    <p:sldId id="425" r:id="rId71"/>
    <p:sldId id="427" r:id="rId72"/>
    <p:sldId id="426" r:id="rId73"/>
    <p:sldId id="420" r:id="rId74"/>
    <p:sldId id="323" r:id="rId75"/>
  </p:sldIdLst>
  <p:sldSz cx="12192000" cy="6858000"/>
  <p:notesSz cx="6858000" cy="9144000"/>
  <p:custDataLst>
    <p:tags r:id="rId79"/>
  </p:custDataLst>
  <p:defaultTextStyle>
    <a:defPPr>
      <a:defRPr lang="en-US"/>
    </a:defPPr>
    <a:lvl1pPr marL="0" lvl="0" indent="0" algn="l" defTabSz="457200" rtl="0" eaLnBrk="0" fontAlgn="base" latinLnBrk="0" hangingPunct="0">
      <a:lnSpc>
        <a:spcPct val="100000"/>
      </a:lnSpc>
      <a:spcBef>
        <a:spcPct val="0"/>
      </a:spcBef>
      <a:spcAft>
        <a:spcPct val="0"/>
      </a:spcAft>
      <a:buNone/>
      <a:defRPr b="0" i="0" u="none" kern="1200" baseline="0">
        <a:solidFill>
          <a:schemeClr val="tx1"/>
        </a:solidFill>
        <a:latin typeface="Trebuchet MS" panose="020B0603020202020204" pitchFamily="34" charset="0"/>
        <a:ea typeface="+mn-ea"/>
        <a:cs typeface="+mn-cs"/>
      </a:defRPr>
    </a:lvl1pPr>
    <a:lvl2pPr marL="457200" lvl="1" indent="0" algn="l" defTabSz="457200" rtl="0" eaLnBrk="0" fontAlgn="base" latinLnBrk="0" hangingPunct="0">
      <a:lnSpc>
        <a:spcPct val="100000"/>
      </a:lnSpc>
      <a:spcBef>
        <a:spcPct val="0"/>
      </a:spcBef>
      <a:spcAft>
        <a:spcPct val="0"/>
      </a:spcAft>
      <a:buNone/>
      <a:defRPr b="0" i="0" u="none" kern="1200" baseline="0">
        <a:solidFill>
          <a:schemeClr val="tx1"/>
        </a:solidFill>
        <a:latin typeface="Trebuchet MS" panose="020B0603020202020204" pitchFamily="34" charset="0"/>
        <a:ea typeface="+mn-ea"/>
        <a:cs typeface="+mn-cs"/>
      </a:defRPr>
    </a:lvl2pPr>
    <a:lvl3pPr marL="914400" lvl="2" indent="0" algn="l" defTabSz="457200" rtl="0" eaLnBrk="0" fontAlgn="base" latinLnBrk="0" hangingPunct="0">
      <a:lnSpc>
        <a:spcPct val="100000"/>
      </a:lnSpc>
      <a:spcBef>
        <a:spcPct val="0"/>
      </a:spcBef>
      <a:spcAft>
        <a:spcPct val="0"/>
      </a:spcAft>
      <a:buNone/>
      <a:defRPr b="0" i="0" u="none" kern="1200" baseline="0">
        <a:solidFill>
          <a:schemeClr val="tx1"/>
        </a:solidFill>
        <a:latin typeface="Trebuchet MS" panose="020B0603020202020204" pitchFamily="34" charset="0"/>
        <a:ea typeface="+mn-ea"/>
        <a:cs typeface="+mn-cs"/>
      </a:defRPr>
    </a:lvl3pPr>
    <a:lvl4pPr marL="1371600" lvl="3" indent="0" algn="l" defTabSz="457200" rtl="0" eaLnBrk="0" fontAlgn="base" latinLnBrk="0" hangingPunct="0">
      <a:lnSpc>
        <a:spcPct val="100000"/>
      </a:lnSpc>
      <a:spcBef>
        <a:spcPct val="0"/>
      </a:spcBef>
      <a:spcAft>
        <a:spcPct val="0"/>
      </a:spcAft>
      <a:buNone/>
      <a:defRPr b="0" i="0" u="none" kern="1200" baseline="0">
        <a:solidFill>
          <a:schemeClr val="tx1"/>
        </a:solidFill>
        <a:latin typeface="Trebuchet MS" panose="020B0603020202020204" pitchFamily="34" charset="0"/>
        <a:ea typeface="+mn-ea"/>
        <a:cs typeface="+mn-cs"/>
      </a:defRPr>
    </a:lvl4pPr>
    <a:lvl5pPr marL="1828800" lvl="4" indent="0" algn="l" defTabSz="457200" rtl="0" eaLnBrk="0" fontAlgn="base" latinLnBrk="0" hangingPunct="0">
      <a:lnSpc>
        <a:spcPct val="100000"/>
      </a:lnSpc>
      <a:spcBef>
        <a:spcPct val="0"/>
      </a:spcBef>
      <a:spcAft>
        <a:spcPct val="0"/>
      </a:spcAft>
      <a:buNone/>
      <a:defRPr b="0" i="0" u="none" kern="1200" baseline="0">
        <a:solidFill>
          <a:schemeClr val="tx1"/>
        </a:solidFill>
        <a:latin typeface="Trebuchet MS" panose="020B0603020202020204" pitchFamily="34" charset="0"/>
        <a:ea typeface="+mn-ea"/>
        <a:cs typeface="+mn-cs"/>
      </a:defRPr>
    </a:lvl5pPr>
    <a:lvl6pPr marL="2286000" lvl="5" indent="0" algn="l" defTabSz="457200" rtl="0" eaLnBrk="0" fontAlgn="base" latinLnBrk="0" hangingPunct="0">
      <a:lnSpc>
        <a:spcPct val="100000"/>
      </a:lnSpc>
      <a:spcBef>
        <a:spcPct val="0"/>
      </a:spcBef>
      <a:spcAft>
        <a:spcPct val="0"/>
      </a:spcAft>
      <a:buNone/>
      <a:defRPr b="0" i="0" u="none" kern="1200" baseline="0">
        <a:solidFill>
          <a:schemeClr val="tx1"/>
        </a:solidFill>
        <a:latin typeface="Trebuchet MS" panose="020B0603020202020204" pitchFamily="34" charset="0"/>
        <a:ea typeface="+mn-ea"/>
        <a:cs typeface="+mn-cs"/>
      </a:defRPr>
    </a:lvl6pPr>
    <a:lvl7pPr marL="2743200" lvl="6" indent="0" algn="l" defTabSz="457200" rtl="0" eaLnBrk="0" fontAlgn="base" latinLnBrk="0" hangingPunct="0">
      <a:lnSpc>
        <a:spcPct val="100000"/>
      </a:lnSpc>
      <a:spcBef>
        <a:spcPct val="0"/>
      </a:spcBef>
      <a:spcAft>
        <a:spcPct val="0"/>
      </a:spcAft>
      <a:buNone/>
      <a:defRPr b="0" i="0" u="none" kern="1200" baseline="0">
        <a:solidFill>
          <a:schemeClr val="tx1"/>
        </a:solidFill>
        <a:latin typeface="Trebuchet MS" panose="020B0603020202020204" pitchFamily="34" charset="0"/>
        <a:ea typeface="+mn-ea"/>
        <a:cs typeface="+mn-cs"/>
      </a:defRPr>
    </a:lvl7pPr>
    <a:lvl8pPr marL="3200400" lvl="7" indent="0" algn="l" defTabSz="457200" rtl="0" eaLnBrk="0" fontAlgn="base" latinLnBrk="0" hangingPunct="0">
      <a:lnSpc>
        <a:spcPct val="100000"/>
      </a:lnSpc>
      <a:spcBef>
        <a:spcPct val="0"/>
      </a:spcBef>
      <a:spcAft>
        <a:spcPct val="0"/>
      </a:spcAft>
      <a:buNone/>
      <a:defRPr b="0" i="0" u="none" kern="1200" baseline="0">
        <a:solidFill>
          <a:schemeClr val="tx1"/>
        </a:solidFill>
        <a:latin typeface="Trebuchet MS" panose="020B0603020202020204" pitchFamily="34" charset="0"/>
        <a:ea typeface="+mn-ea"/>
        <a:cs typeface="+mn-cs"/>
      </a:defRPr>
    </a:lvl8pPr>
    <a:lvl9pPr marL="3657600" lvl="8" indent="0" algn="l" defTabSz="457200" rtl="0" eaLnBrk="0" fontAlgn="base" latinLnBrk="0" hangingPunct="0">
      <a:lnSpc>
        <a:spcPct val="100000"/>
      </a:lnSpc>
      <a:spcBef>
        <a:spcPct val="0"/>
      </a:spcBef>
      <a:spcAft>
        <a:spcPct val="0"/>
      </a:spcAft>
      <a:buNone/>
      <a:defRPr b="0" i="0" u="none" kern="1200" baseline="0">
        <a:solidFill>
          <a:schemeClr val="tx1"/>
        </a:solidFill>
        <a:latin typeface="Trebuchet MS" panose="020B0603020202020204" pitchFamily="34" charset="0"/>
        <a:ea typeface="+mn-ea"/>
        <a:cs typeface="+mn-cs"/>
      </a:defRPr>
    </a:lvl9pPr>
  </p:defaultTextStyle>
  <p:extLst>
    <p:ext uri="{EFAFB233-063F-42B5-8137-9DF3F51BA10A}">
      <p15:sldGuideLst xmlns:p15="http://schemas.microsoft.com/office/powerpoint/2012/main">
        <p15:guide id="1" orient="horz" pos="2179" userDrawn="1">
          <p15:clr>
            <a:srgbClr val="A4A3A4"/>
          </p15:clr>
        </p15:guide>
        <p15:guide id="2" pos="381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99FF"/>
    <a:srgbClr val="333333"/>
    <a:srgbClr val="FF9900"/>
    <a:srgbClr val="70A8DA"/>
    <a:srgbClr val="C5C5C5"/>
    <a:srgbClr val="C0C0C0"/>
    <a:srgbClr val="DDDDD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327"/>
    <p:restoredTop sz="93743"/>
  </p:normalViewPr>
  <p:slideViewPr>
    <p:cSldViewPr showGuides="1">
      <p:cViewPr varScale="1">
        <p:scale>
          <a:sx n="108" d="100"/>
          <a:sy n="108" d="100"/>
        </p:scale>
        <p:origin x="636" y="108"/>
      </p:cViewPr>
      <p:guideLst>
        <p:guide orient="horz" pos="2179"/>
        <p:guide pos="381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9" Type="http://schemas.openxmlformats.org/officeDocument/2006/relationships/tags" Target="tags/tag5.xml"/><Relationship Id="rId78" Type="http://schemas.openxmlformats.org/officeDocument/2006/relationships/tableStyles" Target="tableStyles.xml"/><Relationship Id="rId77" Type="http://schemas.openxmlformats.org/officeDocument/2006/relationships/viewProps" Target="viewProps.xml"/><Relationship Id="rId76" Type="http://schemas.openxmlformats.org/officeDocument/2006/relationships/presProps" Target="presProps.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notesMaster" Target="notesMasters/notesMaster1.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fontAlgn="auto" hangingPunct="1">
              <a:spcBef>
                <a:spcPts val="0"/>
              </a:spcBef>
              <a:spcAft>
                <a:spcPts val="0"/>
              </a:spcAft>
              <a:defRPr sz="1200">
                <a:latin typeface="Arial" panose="020B0604020202020204" pitchFamily="34" charset="0"/>
                <a:ea typeface="+mn-ea"/>
              </a:defRPr>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243"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fontAlgn="auto" hangingPunct="1">
              <a:spcBef>
                <a:spcPts val="0"/>
              </a:spcBef>
              <a:spcAft>
                <a:spcPts val="0"/>
              </a:spcAft>
              <a:defRPr sz="1200">
                <a:latin typeface="Arial" panose="020B0604020202020204" pitchFamily="34" charset="0"/>
                <a:ea typeface="+mn-ea"/>
              </a:defRPr>
            </a:lvl1pPr>
          </a:lstStyle>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124" name="Rectangle 4"/>
          <p:cNvSpPr>
            <a:spLocks noGrp="1" noRot="1" noChangeAspect="1" noTextEdit="1"/>
          </p:cNvSpPr>
          <p:nvPr>
            <p:ph type="sldImg" idx="2"/>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rPr>
              <a:t>Click to edit Master text styles</a:t>
            </a: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rPr>
              <a:t>Second level</a:t>
            </a: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rPr>
              <a:t>Third level</a:t>
            </a: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rPr>
              <a:t>Fourth level</a:t>
            </a: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rPr>
              <a:t>Fifth level</a:t>
            </a: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246"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1" fontAlgn="auto" hangingPunct="1">
              <a:spcBef>
                <a:spcPts val="0"/>
              </a:spcBef>
              <a:spcAft>
                <a:spcPts val="0"/>
              </a:spcAft>
              <a:defRPr sz="1200">
                <a:latin typeface="Arial" panose="020B0604020202020204" pitchFamily="34" charset="0"/>
                <a:ea typeface="+mn-ea"/>
              </a:defRPr>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a:buNone/>
            </a:pPr>
            <a:fld id="{9A0DB2DC-4C9A-4742-B13C-FB6460FD3503}" type="slidenum">
              <a:rPr lang="en-US" altLang="zh-CN" sz="1200" dirty="0">
                <a:latin typeface="Calibri" panose="020F0502020204030204" pitchFamily="34" charset="0"/>
                <a:ea typeface="宋体" panose="02010600030101010101" pitchFamily="2" charset="-122"/>
              </a:rPr>
            </a:fld>
            <a:endParaRPr lang="en-US" altLang="zh-CN" sz="1200" dirty="0">
              <a:latin typeface="Calibri" panose="020F050202020403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defTabSz="457200" eaLnBrk="1" hangingPunct="1">
              <a:spcBef>
                <a:spcPct val="0"/>
              </a:spcBef>
            </a:pPr>
            <a:fld id="{9A0DB2DC-4C9A-4742-B13C-FB6460FD3503}" type="slidenum">
              <a:rPr lang="en-US" altLang="zh-CN" dirty="0">
                <a:ea typeface="宋体" panose="02010600030101010101" pitchFamily="2" charset="-122"/>
              </a:rPr>
            </a:fld>
            <a:endParaRPr lang="en-US" altLang="zh-CN" dirty="0">
              <a:ea typeface="宋体" panose="02010600030101010101" pitchFamily="2" charset="-122"/>
            </a:endParaRPr>
          </a:p>
        </p:txBody>
      </p:sp>
      <p:sp>
        <p:nvSpPr>
          <p:cNvPr id="15363" name="Rectangle 2"/>
          <p:cNvSpPr>
            <a:spLocks noGrp="1" noRot="1" noChangeAspect="1" noTextEdit="1"/>
          </p:cNvSpPr>
          <p:nvPr>
            <p:ph type="sldImg"/>
          </p:nvPr>
        </p:nvSpPr>
        <p:spPr>
          <a:xfrm>
            <a:off x="382588" y="685800"/>
            <a:ext cx="6096000" cy="3429000"/>
          </a:xfrm>
        </p:spPr>
      </p:sp>
      <p:sp>
        <p:nvSpPr>
          <p:cNvPr id="15364" name="Rectangle 3"/>
          <p:cNvSpPr>
            <a:spLocks noGrp="1"/>
          </p:cNvSpPr>
          <p:nvPr>
            <p:ph type="body" idx="1"/>
          </p:nvPr>
        </p:nvSpPr>
        <p:spPr/>
        <p:txBody>
          <a:bodyPr wrap="square" lIns="91440" tIns="45720" rIns="91440" bIns="45720" anchor="t" anchorCtr="0"/>
          <a:p>
            <a:pPr lvl="0" eaLnBrk="1" hangingPunct="1"/>
            <a:r>
              <a:rPr lang="en-US" altLang="zh-CN" dirty="0">
                <a:ea typeface="宋体" panose="02010600030101010101" pitchFamily="2" charset="-122"/>
              </a:rPr>
              <a:t>Content Layouts</a:t>
            </a:r>
            <a:endParaRPr lang="en-US" altLang="zh-CN" dirty="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defTabSz="457200" eaLnBrk="1" hangingPunct="1">
              <a:spcBef>
                <a:spcPct val="0"/>
              </a:spcBef>
            </a:pPr>
            <a:fld id="{9A0DB2DC-4C9A-4742-B13C-FB6460FD3503}" type="slidenum">
              <a:rPr lang="en-US" altLang="zh-CN" dirty="0">
                <a:ea typeface="宋体" panose="02010600030101010101" pitchFamily="2" charset="-122"/>
              </a:rPr>
            </a:fld>
            <a:endParaRPr lang="en-US" altLang="zh-CN" dirty="0">
              <a:ea typeface="宋体" panose="02010600030101010101" pitchFamily="2" charset="-122"/>
            </a:endParaRPr>
          </a:p>
        </p:txBody>
      </p:sp>
      <p:sp>
        <p:nvSpPr>
          <p:cNvPr id="15363" name="Rectangle 2"/>
          <p:cNvSpPr>
            <a:spLocks noGrp="1" noRot="1" noChangeAspect="1" noTextEdit="1"/>
          </p:cNvSpPr>
          <p:nvPr>
            <p:ph type="sldImg"/>
          </p:nvPr>
        </p:nvSpPr>
        <p:spPr>
          <a:xfrm>
            <a:off x="382588" y="685800"/>
            <a:ext cx="6096000" cy="3429000"/>
          </a:xfrm>
        </p:spPr>
      </p:sp>
      <p:sp>
        <p:nvSpPr>
          <p:cNvPr id="15364" name="Rectangle 3"/>
          <p:cNvSpPr>
            <a:spLocks noGrp="1"/>
          </p:cNvSpPr>
          <p:nvPr>
            <p:ph type="body" idx="1"/>
          </p:nvPr>
        </p:nvSpPr>
        <p:spPr/>
        <p:txBody>
          <a:bodyPr wrap="square" lIns="91440" tIns="45720" rIns="91440" bIns="45720" anchor="t" anchorCtr="0"/>
          <a:p>
            <a:pPr lvl="0" eaLnBrk="1" hangingPunct="1"/>
            <a:r>
              <a:rPr lang="en-US" altLang="zh-CN" dirty="0">
                <a:ea typeface="宋体" panose="02010600030101010101" pitchFamily="2" charset="-122"/>
              </a:rPr>
              <a:t>Content Layouts</a:t>
            </a:r>
            <a:endParaRPr lang="en-US" altLang="zh-CN" dirty="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defTabSz="457200" eaLnBrk="1" hangingPunct="1">
              <a:spcBef>
                <a:spcPct val="0"/>
              </a:spcBef>
            </a:pPr>
            <a:fld id="{9A0DB2DC-4C9A-4742-B13C-FB6460FD3503}" type="slidenum">
              <a:rPr lang="en-US" altLang="zh-CN" dirty="0">
                <a:ea typeface="宋体" panose="02010600030101010101" pitchFamily="2" charset="-122"/>
              </a:rPr>
            </a:fld>
            <a:endParaRPr lang="en-US" altLang="zh-CN" dirty="0">
              <a:ea typeface="宋体" panose="02010600030101010101" pitchFamily="2" charset="-122"/>
            </a:endParaRPr>
          </a:p>
        </p:txBody>
      </p:sp>
      <p:sp>
        <p:nvSpPr>
          <p:cNvPr id="15363" name="Rectangle 2"/>
          <p:cNvSpPr>
            <a:spLocks noGrp="1" noRot="1" noChangeAspect="1" noTextEdit="1"/>
          </p:cNvSpPr>
          <p:nvPr>
            <p:ph type="sldImg"/>
          </p:nvPr>
        </p:nvSpPr>
        <p:spPr>
          <a:xfrm>
            <a:off x="382588" y="685800"/>
            <a:ext cx="6096000" cy="3429000"/>
          </a:xfrm>
        </p:spPr>
      </p:sp>
      <p:sp>
        <p:nvSpPr>
          <p:cNvPr id="15364" name="Rectangle 3"/>
          <p:cNvSpPr>
            <a:spLocks noGrp="1"/>
          </p:cNvSpPr>
          <p:nvPr>
            <p:ph type="body" idx="1"/>
          </p:nvPr>
        </p:nvSpPr>
        <p:spPr/>
        <p:txBody>
          <a:bodyPr wrap="square" lIns="91440" tIns="45720" rIns="91440" bIns="45720" anchor="t" anchorCtr="0"/>
          <a:p>
            <a:pPr lvl="0" eaLnBrk="1" hangingPunct="1"/>
            <a:r>
              <a:rPr lang="en-US" altLang="zh-CN" dirty="0">
                <a:ea typeface="宋体" panose="02010600030101010101" pitchFamily="2" charset="-122"/>
              </a:rPr>
              <a:t>Content Layouts</a:t>
            </a:r>
            <a:endParaRPr lang="en-US" altLang="zh-CN" dirty="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defTabSz="457200" eaLnBrk="1" hangingPunct="1">
              <a:spcBef>
                <a:spcPct val="0"/>
              </a:spcBef>
            </a:pPr>
            <a:fld id="{9A0DB2DC-4C9A-4742-B13C-FB6460FD3503}" type="slidenum">
              <a:rPr lang="en-US" altLang="zh-CN" dirty="0">
                <a:ea typeface="宋体" panose="02010600030101010101" pitchFamily="2" charset="-122"/>
              </a:rPr>
            </a:fld>
            <a:endParaRPr lang="en-US" altLang="zh-CN" dirty="0">
              <a:ea typeface="宋体" panose="02010600030101010101" pitchFamily="2" charset="-122"/>
            </a:endParaRPr>
          </a:p>
        </p:txBody>
      </p:sp>
      <p:sp>
        <p:nvSpPr>
          <p:cNvPr id="15363" name="Rectangle 2"/>
          <p:cNvSpPr>
            <a:spLocks noGrp="1" noRot="1" noChangeAspect="1" noTextEdit="1"/>
          </p:cNvSpPr>
          <p:nvPr>
            <p:ph type="sldImg"/>
          </p:nvPr>
        </p:nvSpPr>
        <p:spPr>
          <a:xfrm>
            <a:off x="382588" y="685800"/>
            <a:ext cx="6096000" cy="3429000"/>
          </a:xfrm>
        </p:spPr>
      </p:sp>
      <p:sp>
        <p:nvSpPr>
          <p:cNvPr id="15364" name="Rectangle 3"/>
          <p:cNvSpPr>
            <a:spLocks noGrp="1"/>
          </p:cNvSpPr>
          <p:nvPr>
            <p:ph type="body" idx="1"/>
          </p:nvPr>
        </p:nvSpPr>
        <p:spPr/>
        <p:txBody>
          <a:bodyPr wrap="square" lIns="91440" tIns="45720" rIns="91440" bIns="45720" anchor="t" anchorCtr="0"/>
          <a:p>
            <a:pPr lvl="0" eaLnBrk="1" hangingPunct="1"/>
            <a:r>
              <a:rPr lang="en-US" altLang="zh-CN" dirty="0">
                <a:ea typeface="宋体" panose="02010600030101010101" pitchFamily="2" charset="-122"/>
              </a:rPr>
              <a:t>Content Layouts</a:t>
            </a:r>
            <a:endParaRPr lang="en-US" altLang="zh-CN" dirty="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defTabSz="457200" eaLnBrk="1" hangingPunct="1">
              <a:spcBef>
                <a:spcPct val="0"/>
              </a:spcBef>
            </a:pPr>
            <a:fld id="{9A0DB2DC-4C9A-4742-B13C-FB6460FD3503}" type="slidenum">
              <a:rPr lang="en-US" altLang="zh-CN" dirty="0">
                <a:ea typeface="宋体" panose="02010600030101010101" pitchFamily="2" charset="-122"/>
              </a:rPr>
            </a:fld>
            <a:endParaRPr lang="en-US" altLang="zh-CN" dirty="0">
              <a:ea typeface="宋体" panose="02010600030101010101" pitchFamily="2" charset="-122"/>
            </a:endParaRPr>
          </a:p>
        </p:txBody>
      </p:sp>
      <p:sp>
        <p:nvSpPr>
          <p:cNvPr id="15363" name="Rectangle 2"/>
          <p:cNvSpPr>
            <a:spLocks noGrp="1" noRot="1" noChangeAspect="1" noTextEdit="1"/>
          </p:cNvSpPr>
          <p:nvPr>
            <p:ph type="sldImg"/>
          </p:nvPr>
        </p:nvSpPr>
        <p:spPr>
          <a:xfrm>
            <a:off x="382588" y="685800"/>
            <a:ext cx="6096000" cy="3429000"/>
          </a:xfrm>
        </p:spPr>
      </p:sp>
      <p:sp>
        <p:nvSpPr>
          <p:cNvPr id="15364" name="Rectangle 3"/>
          <p:cNvSpPr>
            <a:spLocks noGrp="1"/>
          </p:cNvSpPr>
          <p:nvPr>
            <p:ph type="body" idx="1"/>
          </p:nvPr>
        </p:nvSpPr>
        <p:spPr/>
        <p:txBody>
          <a:bodyPr wrap="square" lIns="91440" tIns="45720" rIns="91440" bIns="45720" anchor="t" anchorCtr="0"/>
          <a:p>
            <a:pPr lvl="0" eaLnBrk="1" hangingPunct="1"/>
            <a:r>
              <a:rPr lang="en-US" altLang="zh-CN" dirty="0">
                <a:ea typeface="宋体" panose="02010600030101010101" pitchFamily="2" charset="-122"/>
              </a:rPr>
              <a:t>Content Layouts</a:t>
            </a:r>
            <a:endParaRPr lang="en-US" altLang="zh-CN" dirty="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7"/>
          <p:cNvSpPr txBox="1">
            <a:spLocks noGrp="1"/>
          </p:cNvSpPr>
          <p:nvPr>
            <p:ph type="sldNum" sz="quarter"/>
          </p:nvPr>
        </p:nvSpPr>
        <p:spPr>
          <a:xfrm>
            <a:off x="3884613" y="8685213"/>
            <a:ext cx="2971800" cy="457200"/>
          </a:xfrm>
          <a:prstGeom prst="rect">
            <a:avLst/>
          </a:prstGeom>
          <a:noFill/>
          <a:ln w="9525">
            <a:noFill/>
          </a:ln>
        </p:spPr>
        <p:txBody>
          <a:bodyPr anchor="b" anchorCtr="0"/>
          <a:p>
            <a:pPr lvl="0" algn="r" defTabSz="457200" eaLnBrk="1" hangingPunct="1">
              <a:spcBef>
                <a:spcPct val="0"/>
              </a:spcBef>
            </a:pPr>
            <a:fld id="{9A0DB2DC-4C9A-4742-B13C-FB6460FD3503}" type="slidenum">
              <a:rPr lang="en-US" altLang="zh-CN" dirty="0">
                <a:ea typeface="宋体" panose="02010600030101010101" pitchFamily="2" charset="-122"/>
              </a:rPr>
            </a:fld>
            <a:endParaRPr lang="en-US" altLang="zh-CN" dirty="0">
              <a:ea typeface="宋体" panose="02010600030101010101" pitchFamily="2" charset="-122"/>
            </a:endParaRPr>
          </a:p>
        </p:txBody>
      </p:sp>
      <p:sp>
        <p:nvSpPr>
          <p:cNvPr id="15363" name="Rectangle 2"/>
          <p:cNvSpPr>
            <a:spLocks noGrp="1" noRot="1" noChangeAspect="1" noTextEdit="1"/>
          </p:cNvSpPr>
          <p:nvPr>
            <p:ph type="sldImg"/>
          </p:nvPr>
        </p:nvSpPr>
        <p:spPr>
          <a:xfrm>
            <a:off x="382588" y="685800"/>
            <a:ext cx="6096000" cy="3429000"/>
          </a:xfrm>
        </p:spPr>
      </p:sp>
      <p:sp>
        <p:nvSpPr>
          <p:cNvPr id="15364" name="Rectangle 3"/>
          <p:cNvSpPr>
            <a:spLocks noGrp="1"/>
          </p:cNvSpPr>
          <p:nvPr>
            <p:ph type="body" idx="1"/>
          </p:nvPr>
        </p:nvSpPr>
        <p:spPr/>
        <p:txBody>
          <a:bodyPr wrap="square" lIns="91440" tIns="45720" rIns="91440" bIns="45720" anchor="t" anchorCtr="0"/>
          <a:p>
            <a:pPr lvl="0" eaLnBrk="1" hangingPunct="1"/>
            <a:r>
              <a:rPr lang="en-US" altLang="zh-CN" dirty="0">
                <a:ea typeface="宋体" panose="02010600030101010101" pitchFamily="2" charset="-122"/>
              </a:rPr>
              <a:t>Content Layouts</a:t>
            </a:r>
            <a:endParaRPr lang="en-US" altLang="zh-CN" dirty="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2050" name="Group 6"/>
          <p:cNvGrpSpPr/>
          <p:nvPr/>
        </p:nvGrpSpPr>
        <p:grpSpPr>
          <a:xfrm>
            <a:off x="0" y="-7937"/>
            <a:ext cx="12192000" cy="6865937"/>
            <a:chOff x="0" y="-8467"/>
            <a:chExt cx="12192000" cy="6866467"/>
          </a:xfrm>
        </p:grpSpPr>
        <p:cxnSp>
          <p:nvCxnSpPr>
            <p:cNvPr id="9"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0"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19" name="Date Placeholder 3"/>
          <p:cNvSpPr>
            <a:spLocks noGrp="1"/>
          </p:cNvSpPr>
          <p:nvPr>
            <p:ph type="dt" sz="half" idx="2"/>
          </p:nvPr>
        </p:nvSpPr>
        <p:spPr>
          <a:xfrm>
            <a:off x="7205663" y="6042025"/>
            <a:ext cx="911225" cy="365125"/>
          </a:xfrm>
          <a:prstGeom prst="rect">
            <a:avLst/>
          </a:prstGeom>
        </p:spPr>
        <p:txBody>
          <a:bodyPr vert="horz" lIns="91440" tIns="45720" rIns="91440" bIns="45720" rtlCol="0" anchor="ctr"/>
          <a:lstStyle/>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0" name="Footer Placeholder 4"/>
          <p:cNvSpPr>
            <a:spLocks noGrp="1"/>
          </p:cNvSpPr>
          <p:nvPr>
            <p:ph type="ftr" sz="quarter" idx="3"/>
          </p:nvPr>
        </p:nvSpPr>
        <p:spPr>
          <a:xfrm>
            <a:off x="677863" y="6042025"/>
            <a:ext cx="6297613" cy="365125"/>
          </a:xfrm>
          <a:prstGeom prst="rect">
            <a:avLst/>
          </a:prstGeom>
        </p:spPr>
        <p:txBody>
          <a:bodyPr vert="horz" lIns="91440" tIns="45720" rIns="91440" bIns="45720" rtlCol="0"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1" name="Slide Number Placeholder 5"/>
          <p:cNvSpPr>
            <a:spLocks noGrp="1"/>
          </p:cNvSpPr>
          <p:nvPr>
            <p:ph type="sldNum" sz="quarter" idx="4"/>
          </p:nvPr>
        </p:nvSpPr>
        <p:spPr>
          <a:xfrm>
            <a:off x="8589963" y="6042025"/>
            <a:ext cx="684213" cy="365125"/>
          </a:xfrm>
          <a:prstGeom prst="rect">
            <a:avLst/>
          </a:prstGeom>
        </p:spPr>
        <p:txBody>
          <a:bodyPr vert="horz" lIns="91440" tIns="45720" rIns="91440" bIns="45720" rtlCol="0" anchor="ctr"/>
          <a:p>
            <a:pPr algn="r">
              <a:buNone/>
            </a:pPr>
            <a:fld id="{9A0DB2DC-4C9A-4742-B13C-FB6460FD3503}" type="slidenum">
              <a:rPr lang="en-US" altLang="zh-CN" dirty="0">
                <a:ea typeface="华文新魏" panose="02010800040101010101" pitchFamily="2" charset="-122"/>
              </a:rPr>
            </a:fld>
            <a:endParaRPr lang="en-US" altLang="zh-CN" dirty="0">
              <a:ea typeface="华文新魏" panose="02010800040101010101" pitchFamily="2" charset="-122"/>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3075" name="TextBox 19"/>
          <p:cNvSpPr txBox="1"/>
          <p:nvPr/>
        </p:nvSpPr>
        <p:spPr>
          <a:xfrm>
            <a:off x="541338" y="790575"/>
            <a:ext cx="609600" cy="584200"/>
          </a:xfrm>
          <a:prstGeom prst="rect">
            <a:avLst/>
          </a:prstGeom>
          <a:noFill/>
          <a:ln w="9525">
            <a:noFill/>
          </a:ln>
        </p:spPr>
        <p:txBody>
          <a:bodyPr anchor="ctr" anchorCtr="0"/>
          <a:p>
            <a:pPr lvl="0" eaLnBrk="1" hangingPunct="1">
              <a:buNone/>
            </a:pPr>
            <a:r>
              <a:rPr lang="en-US" altLang="zh-CN" sz="8000" dirty="0">
                <a:solidFill>
                  <a:srgbClr val="C0E474"/>
                </a:solidFill>
                <a:latin typeface="Arial" panose="020B0604020202020204" pitchFamily="34" charset="0"/>
              </a:rPr>
              <a:t>“</a:t>
            </a:r>
            <a:endParaRPr lang="en-US" altLang="zh-CN" sz="8000" dirty="0">
              <a:solidFill>
                <a:srgbClr val="C0E474"/>
              </a:solidFill>
              <a:latin typeface="Arial" panose="020B0604020202020204" pitchFamily="34" charset="0"/>
            </a:endParaRPr>
          </a:p>
        </p:txBody>
      </p:sp>
      <p:sp>
        <p:nvSpPr>
          <p:cNvPr id="3076" name="TextBox 21"/>
          <p:cNvSpPr txBox="1"/>
          <p:nvPr/>
        </p:nvSpPr>
        <p:spPr>
          <a:xfrm>
            <a:off x="8893175" y="2886075"/>
            <a:ext cx="609600" cy="585788"/>
          </a:xfrm>
          <a:prstGeom prst="rect">
            <a:avLst/>
          </a:prstGeom>
          <a:noFill/>
          <a:ln w="9525">
            <a:noFill/>
          </a:ln>
        </p:spPr>
        <p:txBody>
          <a:bodyPr anchor="ctr" anchorCtr="0"/>
          <a:p>
            <a:pPr lvl="0" eaLnBrk="1" hangingPunct="1">
              <a:buNone/>
            </a:pPr>
            <a:r>
              <a:rPr lang="en-US" altLang="zh-CN" sz="8000" dirty="0">
                <a:solidFill>
                  <a:srgbClr val="C0E474"/>
                </a:solidFill>
                <a:latin typeface="Arial" panose="020B0604020202020204" pitchFamily="34" charset="0"/>
              </a:rPr>
              <a:t>”</a:t>
            </a:r>
            <a:endParaRPr lang="en-US" altLang="zh-CN" dirty="0">
              <a:solidFill>
                <a:srgbClr val="C0E474"/>
              </a:solidFill>
              <a:latin typeface="Arial" panose="020B0604020202020204" pitchFamily="34" charset="0"/>
            </a:endParaRPr>
          </a:p>
        </p:txBody>
      </p:sp>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endParaRPr lang="zh-CN" altLang="en-US"/>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10" name="Date Placeholder 3"/>
          <p:cNvSpPr>
            <a:spLocks noGrp="1"/>
          </p:cNvSpPr>
          <p:nvPr>
            <p:ph type="dt" sz="half" idx="2"/>
          </p:nvPr>
        </p:nvSpPr>
        <p:spPr>
          <a:xfrm>
            <a:off x="7205663" y="6042025"/>
            <a:ext cx="911225" cy="365125"/>
          </a:xfrm>
          <a:prstGeom prst="rect">
            <a:avLst/>
          </a:prstGeom>
        </p:spPr>
        <p:txBody>
          <a:bodyPr vert="horz" lIns="91440" tIns="45720" rIns="91440" bIns="45720" rtlCol="0" anchor="ctr"/>
          <a:lstStyle/>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1" name="Footer Placeholder 4"/>
          <p:cNvSpPr>
            <a:spLocks noGrp="1"/>
          </p:cNvSpPr>
          <p:nvPr>
            <p:ph type="ftr" sz="quarter" idx="3"/>
          </p:nvPr>
        </p:nvSpPr>
        <p:spPr>
          <a:xfrm>
            <a:off x="677863" y="6042025"/>
            <a:ext cx="6297613" cy="365125"/>
          </a:xfrm>
          <a:prstGeom prst="rect">
            <a:avLst/>
          </a:prstGeom>
        </p:spPr>
        <p:txBody>
          <a:bodyPr vert="horz" lIns="91440" tIns="45720" rIns="91440" bIns="45720" rtlCol="0"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2" name="Slide Number Placeholder 5"/>
          <p:cNvSpPr>
            <a:spLocks noGrp="1"/>
          </p:cNvSpPr>
          <p:nvPr>
            <p:ph type="sldNum" sz="quarter" idx="4"/>
          </p:nvPr>
        </p:nvSpPr>
        <p:spPr>
          <a:xfrm>
            <a:off x="8589963" y="6042025"/>
            <a:ext cx="684213" cy="365125"/>
          </a:xfrm>
          <a:prstGeom prst="rect">
            <a:avLst/>
          </a:prstGeom>
        </p:spPr>
        <p:txBody>
          <a:bodyPr vert="horz" lIns="91440" tIns="45720" rIns="91440" bIns="45720" rtlCol="0" anchor="ctr"/>
          <a:p>
            <a:pPr algn="r">
              <a:buNone/>
            </a:pPr>
            <a:fld id="{9A0DB2DC-4C9A-4742-B13C-FB6460FD3503}" type="slidenum">
              <a:rPr lang="en-US" altLang="zh-CN" dirty="0">
                <a:ea typeface="华文新魏" panose="02010800040101010101" pitchFamily="2" charset="-122"/>
              </a:rPr>
            </a:fld>
            <a:endParaRPr lang="en-US" altLang="zh-CN" dirty="0">
              <a:ea typeface="华文新魏" panose="02010800040101010101" pitchFamily="2" charset="-122"/>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4099" name="TextBox 23"/>
          <p:cNvSpPr txBox="1"/>
          <p:nvPr/>
        </p:nvSpPr>
        <p:spPr>
          <a:xfrm>
            <a:off x="541338" y="790575"/>
            <a:ext cx="609600" cy="584200"/>
          </a:xfrm>
          <a:prstGeom prst="rect">
            <a:avLst/>
          </a:prstGeom>
          <a:noFill/>
          <a:ln w="9525">
            <a:noFill/>
          </a:ln>
        </p:spPr>
        <p:txBody>
          <a:bodyPr anchor="ctr" anchorCtr="0"/>
          <a:p>
            <a:pPr lvl="0" eaLnBrk="1" hangingPunct="1">
              <a:buNone/>
            </a:pPr>
            <a:r>
              <a:rPr lang="en-US" altLang="zh-CN" sz="8000" dirty="0">
                <a:solidFill>
                  <a:srgbClr val="C0E474"/>
                </a:solidFill>
                <a:latin typeface="Arial" panose="020B0604020202020204" pitchFamily="34" charset="0"/>
              </a:rPr>
              <a:t>“</a:t>
            </a:r>
            <a:endParaRPr lang="en-US" altLang="zh-CN" sz="8000" dirty="0">
              <a:solidFill>
                <a:srgbClr val="C0E474"/>
              </a:solidFill>
              <a:latin typeface="Arial" panose="020B0604020202020204" pitchFamily="34" charset="0"/>
            </a:endParaRPr>
          </a:p>
        </p:txBody>
      </p:sp>
      <p:sp>
        <p:nvSpPr>
          <p:cNvPr id="4100" name="TextBox 24"/>
          <p:cNvSpPr txBox="1"/>
          <p:nvPr/>
        </p:nvSpPr>
        <p:spPr>
          <a:xfrm>
            <a:off x="8893175" y="2886075"/>
            <a:ext cx="609600" cy="585788"/>
          </a:xfrm>
          <a:prstGeom prst="rect">
            <a:avLst/>
          </a:prstGeom>
          <a:noFill/>
          <a:ln w="9525">
            <a:noFill/>
          </a:ln>
        </p:spPr>
        <p:txBody>
          <a:bodyPr anchor="ctr" anchorCtr="0"/>
          <a:p>
            <a:pPr lvl="0" eaLnBrk="1" hangingPunct="1">
              <a:buNone/>
            </a:pPr>
            <a:r>
              <a:rPr lang="en-US" altLang="zh-CN" sz="8000" dirty="0">
                <a:solidFill>
                  <a:srgbClr val="C0E474"/>
                </a:solidFill>
                <a:latin typeface="Arial" panose="020B0604020202020204" pitchFamily="34" charset="0"/>
              </a:rPr>
              <a:t>”</a:t>
            </a:r>
            <a:endParaRPr lang="en-US" altLang="zh-CN" sz="8000" dirty="0">
              <a:solidFill>
                <a:srgbClr val="C0E474"/>
              </a:solidFill>
              <a:latin typeface="Arial" panose="020B0604020202020204" pitchFamily="34" charset="0"/>
            </a:endParaRPr>
          </a:p>
        </p:txBody>
      </p:sp>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endParaRPr lang="zh-CN" altLang="en-US"/>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10" name="Date Placeholder 3"/>
          <p:cNvSpPr>
            <a:spLocks noGrp="1"/>
          </p:cNvSpPr>
          <p:nvPr>
            <p:ph type="dt" sz="half" idx="2"/>
          </p:nvPr>
        </p:nvSpPr>
        <p:spPr>
          <a:xfrm>
            <a:off x="7205663" y="6042025"/>
            <a:ext cx="911225" cy="365125"/>
          </a:xfrm>
          <a:prstGeom prst="rect">
            <a:avLst/>
          </a:prstGeom>
        </p:spPr>
        <p:txBody>
          <a:bodyPr vert="horz" lIns="91440" tIns="45720" rIns="91440" bIns="45720" rtlCol="0" anchor="ctr"/>
          <a:lstStyle/>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1" name="Footer Placeholder 4"/>
          <p:cNvSpPr>
            <a:spLocks noGrp="1"/>
          </p:cNvSpPr>
          <p:nvPr>
            <p:ph type="ftr" sz="quarter" idx="3"/>
          </p:nvPr>
        </p:nvSpPr>
        <p:spPr>
          <a:xfrm>
            <a:off x="677863" y="6042025"/>
            <a:ext cx="6297613" cy="365125"/>
          </a:xfrm>
          <a:prstGeom prst="rect">
            <a:avLst/>
          </a:prstGeom>
        </p:spPr>
        <p:txBody>
          <a:bodyPr vert="horz" lIns="91440" tIns="45720" rIns="91440" bIns="45720" rtlCol="0"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2" name="Slide Number Placeholder 5"/>
          <p:cNvSpPr>
            <a:spLocks noGrp="1"/>
          </p:cNvSpPr>
          <p:nvPr>
            <p:ph type="sldNum" sz="quarter" idx="4"/>
          </p:nvPr>
        </p:nvSpPr>
        <p:spPr>
          <a:xfrm>
            <a:off x="8589963" y="6042025"/>
            <a:ext cx="684213" cy="365125"/>
          </a:xfrm>
          <a:prstGeom prst="rect">
            <a:avLst/>
          </a:prstGeom>
        </p:spPr>
        <p:txBody>
          <a:bodyPr vert="horz" lIns="91440" tIns="45720" rIns="91440" bIns="45720" rtlCol="0" anchor="ctr"/>
          <a:p>
            <a:pPr algn="r">
              <a:buNone/>
            </a:pPr>
            <a:fld id="{9A0DB2DC-4C9A-4742-B13C-FB6460FD3503}" type="slidenum">
              <a:rPr lang="en-US" altLang="zh-CN" dirty="0">
                <a:ea typeface="华文新魏" panose="02010800040101010101" pitchFamily="2" charset="-122"/>
              </a:rPr>
            </a:fld>
            <a:endParaRPr lang="en-US" altLang="zh-CN" dirty="0">
              <a:ea typeface="华文新魏" panose="02010800040101010101" pitchFamily="2"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endParaRPr lang="zh-CN" altLang="en-US"/>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4"/>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5"/>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6"/>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日期占位符 3"/>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日期占位符 3"/>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日期占位符 3"/>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日期占位符 4"/>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675745" y="2737245"/>
            <a:ext cx="4185623" cy="3304117"/>
          </a:xfrm>
        </p:spPr>
        <p:txBody>
          <a:bodyPr>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日期占位符 6"/>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zh-CN" altLang="en-US"/>
              <a:t>单击此处编辑母版标题样式</a:t>
            </a:r>
            <a:endParaRPr lang="en-US" dirty="0"/>
          </a:p>
        </p:txBody>
      </p:sp>
      <p:sp>
        <p:nvSpPr>
          <p:cNvPr id="3" name="日期占位符 2"/>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zh-CN" altLang="en-US"/>
              <a:t>单击此处编辑母版标题样式</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200" indent="0">
              <a:buNone/>
              <a:defRPr sz="1400"/>
            </a:lvl2pPr>
            <a:lvl3pPr marL="914400" indent="0">
              <a:buNone/>
              <a:defRPr sz="1200"/>
            </a:lvl3pPr>
            <a:lvl4pPr marL="1370965" indent="0">
              <a:buNone/>
              <a:defRPr sz="1000"/>
            </a:lvl4pPr>
            <a:lvl5pPr marL="1828165" indent="0">
              <a:buNone/>
              <a:defRPr sz="1000"/>
            </a:lvl5pPr>
            <a:lvl6pPr marL="2285365" indent="0">
              <a:buNone/>
              <a:defRPr sz="1000"/>
            </a:lvl6pPr>
            <a:lvl7pPr marL="2742565" indent="0">
              <a:buNone/>
              <a:defRPr sz="1000"/>
            </a:lvl7pPr>
            <a:lvl8pPr marL="3199130" indent="0">
              <a:buNone/>
              <a:defRPr sz="1000"/>
            </a:lvl8pPr>
            <a:lvl9pPr marL="365633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677334" y="609600"/>
            <a:ext cx="8596668" cy="3845718"/>
          </a:xfrm>
        </p:spPr>
        <p:txBody>
          <a:bodyPr vert="horz" lIns="91440" tIns="45720" rIns="91440" bIns="45720"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marR="0" lvl="0" indent="0" algn="ctr" defTabSz="457200" rtl="0" eaLnBrk="1" fontAlgn="auto" latinLnBrk="0" hangingPunct="1">
              <a:lnSpc>
                <a:spcPct val="100000"/>
              </a:lnSpc>
              <a:spcBef>
                <a:spcPts val="1000"/>
              </a:spcBef>
              <a:spcAft>
                <a:spcPts val="0"/>
              </a:spcAft>
              <a:buClr>
                <a:schemeClr val="accent1"/>
              </a:buClr>
              <a:buSzPct val="80000"/>
              <a:buFont typeface="Wingdings 3" panose="05040102010807070707" pitchFamily="18" charset="2"/>
              <a:buNone/>
              <a:defRPr/>
            </a:pPr>
            <a:r>
              <a:rPr kumimoji="0" lang="zh-CN" altLang="en-US" sz="1600" b="0" i="0" u="none" strike="noStrike" kern="1200" cap="none" spc="0" normalizeH="0" baseline="0" noProof="0">
                <a:ln>
                  <a:noFill/>
                </a:ln>
                <a:solidFill>
                  <a:schemeClr val="tx1">
                    <a:lumMod val="75000"/>
                    <a:lumOff val="25000"/>
                  </a:schemeClr>
                </a:solidFill>
                <a:effectLst/>
                <a:uLnTx/>
                <a:uFillTx/>
                <a:latin typeface="+mn-lt"/>
                <a:ea typeface="+mn-ea"/>
                <a:cs typeface="+mn-cs"/>
              </a:rPr>
              <a:t>单击图标添加图片</a:t>
            </a:r>
            <a:endParaRPr kumimoji="0" lang="en-US" sz="1600" b="0" i="0" u="none" strike="noStrike" kern="1200" cap="none" spc="0" normalizeH="0" baseline="0" noProof="0" dirty="0">
              <a:ln>
                <a:noFill/>
              </a:ln>
              <a:solidFill>
                <a:schemeClr val="tx1">
                  <a:lumMod val="75000"/>
                  <a:lumOff val="25000"/>
                </a:schemeClr>
              </a:solidFill>
              <a:effectLst/>
              <a:uLnTx/>
              <a:uFillTx/>
              <a:latin typeface="+mn-lt"/>
              <a:ea typeface="+mn-ea"/>
              <a:cs typeface="+mn-cs"/>
            </a:endParaRP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grpSp>
        <p:nvGrpSpPr>
          <p:cNvPr id="1026" name="Group 6"/>
          <p:cNvGrpSpPr/>
          <p:nvPr/>
        </p:nvGrpSpPr>
        <p:grpSpPr>
          <a:xfrm>
            <a:off x="0" y="-7937"/>
            <a:ext cx="12192000" cy="686593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863" y="609600"/>
            <a:ext cx="8596312" cy="1320800"/>
          </a:xfrm>
          <a:prstGeom prst="rect">
            <a:avLst/>
          </a:prstGeom>
          <a:noFill/>
          <a:ln w="9525">
            <a:noFill/>
          </a:ln>
        </p:spPr>
        <p:txBody>
          <a:bodyPr/>
          <a:p>
            <a:pPr lvl="0"/>
            <a:r>
              <a:rPr lang="zh-CN" altLang="en-US" dirty="0"/>
              <a:t>单击此处编辑母版标题样式</a:t>
            </a:r>
            <a:endParaRPr lang="zh-CN" altLang="en-US" dirty="0"/>
          </a:p>
        </p:txBody>
      </p:sp>
      <p:sp>
        <p:nvSpPr>
          <p:cNvPr id="1028" name="Text Placeholder 2"/>
          <p:cNvSpPr>
            <a:spLocks noGrp="1"/>
          </p:cNvSpPr>
          <p:nvPr>
            <p:ph type="body" idx="1"/>
          </p:nvPr>
        </p:nvSpPr>
        <p:spPr>
          <a:xfrm>
            <a:off x="677863" y="2160588"/>
            <a:ext cx="8596312" cy="3881437"/>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Date Placeholder 3"/>
          <p:cNvSpPr>
            <a:spLocks noGrp="1"/>
          </p:cNvSpPr>
          <p:nvPr>
            <p:ph type="dt" sz="half" idx="2"/>
          </p:nvPr>
        </p:nvSpPr>
        <p:spPr>
          <a:xfrm>
            <a:off x="7205663" y="6042025"/>
            <a:ext cx="911225"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Footer Placeholder 4"/>
          <p:cNvSpPr>
            <a:spLocks noGrp="1"/>
          </p:cNvSpPr>
          <p:nvPr>
            <p:ph type="ftr" sz="quarter" idx="3"/>
          </p:nvPr>
        </p:nvSpPr>
        <p:spPr>
          <a:xfrm>
            <a:off x="677863" y="6042025"/>
            <a:ext cx="6297613"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altLang="zh-CN"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Slide Number Placeholder 5"/>
          <p:cNvSpPr>
            <a:spLocks noGrp="1"/>
          </p:cNvSpPr>
          <p:nvPr>
            <p:ph type="sldNum" sz="quarter" idx="4"/>
          </p:nvPr>
        </p:nvSpPr>
        <p:spPr>
          <a:xfrm>
            <a:off x="8589963" y="6042025"/>
            <a:ext cx="684213" cy="365125"/>
          </a:xfrm>
          <a:prstGeom prst="rect">
            <a:avLst/>
          </a:prstGeom>
        </p:spPr>
        <p:txBody>
          <a:bodyPr vert="horz" lIns="91440" tIns="45720" rIns="91440" bIns="45720" rtlCol="0" anchor="ctr"/>
          <a:lstStyle>
            <a:lvl1pPr algn="r">
              <a:defRPr sz="900">
                <a:solidFill>
                  <a:schemeClr val="accent1"/>
                </a:solidFill>
                <a:ea typeface="华文新魏" panose="02010800040101010101" pitchFamily="2" charset="-122"/>
              </a:defRPr>
            </a:lvl1pPr>
          </a:lstStyle>
          <a:p>
            <a:pPr lvl="0" eaLnBrk="1" hangingPunct="1">
              <a:buNone/>
            </a:pPr>
            <a:fld id="{9A0DB2DC-4C9A-4742-B13C-FB6460FD3503}" type="slidenum">
              <a:rPr lang="en-US" altLang="zh-CN" dirty="0">
                <a:latin typeface="Trebuchet MS" panose="020B0603020202020204" pitchFamily="34" charset="0"/>
              </a:rPr>
            </a:fld>
            <a:endParaRPr lang="en-US" altLang="zh-CN" dirty="0">
              <a:latin typeface="Trebuchet MS" panose="020B0603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jpeg"/><Relationship Id="rId3" Type="http://schemas.openxmlformats.org/officeDocument/2006/relationships/tags" Target="../tags/tag2.xml"/><Relationship Id="rId2" Type="http://schemas.openxmlformats.org/officeDocument/2006/relationships/image" Target="../media/image2.jpeg"/><Relationship Id="rId1" Type="http://schemas.openxmlformats.org/officeDocument/2006/relationships/tags" Target="../tags/tag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tags" Target="../tags/tag3.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tags" Target="../tags/tag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63" name="Rectangle 43"/>
          <p:cNvSpPr>
            <a:spLocks noGrp="1" noChangeArrowheads="1"/>
          </p:cNvSpPr>
          <p:nvPr>
            <p:ph type="ctrTitle"/>
          </p:nvPr>
        </p:nvSpPr>
        <p:spPr>
          <a:xfrm>
            <a:off x="1919288" y="3860800"/>
            <a:ext cx="6572250" cy="1012825"/>
          </a:xfrm>
        </p:spPr>
        <p:txBody>
          <a:bodyPr vert="horz" lIns="91440" tIns="45720" rIns="91440" bIns="45720" rtlCol="0" anchor="b">
            <a:noAutofit/>
          </a:bodyPr>
          <a:lstStyle/>
          <a:p>
            <a:pPr marL="0" marR="0" lvl="0" indent="0" algn="ctr" defTabSz="457200" rtl="0" eaLnBrk="1" fontAlgn="auto" latinLnBrk="0" hangingPunct="1">
              <a:lnSpc>
                <a:spcPct val="100000"/>
              </a:lnSpc>
              <a:spcBef>
                <a:spcPct val="0"/>
              </a:spcBef>
              <a:spcAft>
                <a:spcPts val="0"/>
              </a:spcAft>
              <a:buClrTx/>
              <a:buSzTx/>
              <a:buFontTx/>
              <a:buNone/>
              <a:defRPr/>
            </a:pPr>
            <a:r>
              <a:rPr kumimoji="0" lang="zh-CN" altLang="en-US" sz="66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j-cs"/>
              </a:rPr>
              <a:t>项目六　</a:t>
            </a:r>
            <a:br>
              <a:rPr kumimoji="0" lang="en-US" altLang="zh-CN" sz="66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j-cs"/>
              </a:rPr>
            </a:br>
            <a:r>
              <a:rPr kumimoji="0" sz="66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j-cs"/>
              </a:rPr>
              <a:t>建筑工程项目合同管理</a:t>
            </a:r>
            <a:endParaRPr kumimoji="0" sz="66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862330" y="1648460"/>
            <a:ext cx="8714740" cy="5017770"/>
            <a:chOff x="3237545" y="4561747"/>
            <a:chExt cx="1146960" cy="1146960"/>
          </a:xfrm>
        </p:grpSpPr>
        <p:sp>
          <p:nvSpPr>
            <p:cNvPr id="13" name="圆角矩形 61"/>
            <p:cNvSpPr/>
            <p:nvPr/>
          </p:nvSpPr>
          <p:spPr>
            <a:xfrm>
              <a:off x="3237545" y="4561747"/>
              <a:ext cx="1146960" cy="1146960"/>
            </a:xfrm>
            <a:prstGeom prst="roundRect">
              <a:avLst>
                <a:gd name="adj" fmla="val 9039"/>
              </a:avLst>
            </a:prstGeom>
            <a:solidFill>
              <a:schemeClr val="bg1">
                <a:lumMod val="50000"/>
              </a:schemeClr>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mn-lt"/>
                <a:ea typeface="+mn-ea"/>
                <a:cs typeface="+mn-ea"/>
                <a:sym typeface="+mn-lt"/>
              </a:endParaRPr>
            </a:p>
          </p:txBody>
        </p:sp>
        <p:sp>
          <p:nvSpPr>
            <p:cNvPr id="14" name="圆角矩形 62"/>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mn-lt"/>
                <a:ea typeface="+mn-ea"/>
                <a:cs typeface="+mn-ea"/>
                <a:sym typeface="+mn-lt"/>
              </a:endParaRPr>
            </a:p>
          </p:txBody>
        </p:sp>
      </p:grpSp>
      <p:sp>
        <p:nvSpPr>
          <p:cNvPr id="12291" name="标题 1"/>
          <p:cNvSpPr>
            <a:spLocks noGrp="1"/>
          </p:cNvSpPr>
          <p:nvPr>
            <p:ph type="title"/>
          </p:nvPr>
        </p:nvSpPr>
        <p:spPr>
          <a:xfrm>
            <a:off x="623888" y="446088"/>
            <a:ext cx="8596312" cy="1320800"/>
          </a:xfrm>
        </p:spPr>
        <p:txBody>
          <a:bodyPr vert="horz" wrap="square" lIns="91440" tIns="45720" rIns="91440" bIns="45720" anchor="t" anchorCtr="0"/>
          <a:p>
            <a:pPr defTabSz="457200">
              <a:buNone/>
            </a:pPr>
            <a:r>
              <a:rPr lang="zh-CN" altLang="en-US" sz="3200" b="1" kern="1200" dirty="0">
                <a:solidFill>
                  <a:schemeClr val="tx1"/>
                </a:solidFill>
                <a:latin typeface="微软雅黑" panose="020B0503020204020204" pitchFamily="34" charset="-122"/>
                <a:ea typeface="微软雅黑" panose="020B0503020204020204" pitchFamily="34" charset="-122"/>
                <a:cs typeface="+mj-cs"/>
              </a:rPr>
              <a:t>二、</a:t>
            </a:r>
            <a:r>
              <a:rPr sz="3200" b="1" kern="1200" dirty="0">
                <a:solidFill>
                  <a:schemeClr val="tx1"/>
                </a:solidFill>
                <a:latin typeface="微软雅黑" panose="020B0503020204020204" pitchFamily="34" charset="-122"/>
                <a:ea typeface="微软雅黑" panose="020B0503020204020204" pitchFamily="34" charset="-122"/>
                <a:cs typeface="+mj-cs"/>
              </a:rPr>
              <a:t>建筑工程合同概述</a:t>
            </a:r>
            <a:br>
              <a:rPr sz="3200" b="1" kern="1200" dirty="0">
                <a:solidFill>
                  <a:schemeClr val="tx1"/>
                </a:solidFill>
                <a:latin typeface="微软雅黑" panose="020B0503020204020204" pitchFamily="34" charset="-122"/>
                <a:ea typeface="微软雅黑" panose="020B0503020204020204" pitchFamily="34" charset="-122"/>
                <a:cs typeface="+mj-cs"/>
              </a:rPr>
            </a:br>
            <a:endParaRPr lang="zh-CN" altLang="en-US" sz="3200" b="1" kern="1200" dirty="0">
              <a:solidFill>
                <a:schemeClr val="tx1"/>
              </a:solidFill>
              <a:latin typeface="微软雅黑" panose="020B0503020204020204" pitchFamily="34" charset="-122"/>
              <a:ea typeface="微软雅黑" panose="020B0503020204020204" pitchFamily="34" charset="-122"/>
              <a:cs typeface="+mj-cs"/>
            </a:endParaRPr>
          </a:p>
        </p:txBody>
      </p:sp>
      <p:sp>
        <p:nvSpPr>
          <p:cNvPr id="12293" name="文本框 7"/>
          <p:cNvSpPr txBox="1"/>
          <p:nvPr/>
        </p:nvSpPr>
        <p:spPr>
          <a:xfrm>
            <a:off x="1271270" y="1845310"/>
            <a:ext cx="7948295" cy="4169410"/>
          </a:xfrm>
          <a:prstGeom prst="rect">
            <a:avLst/>
          </a:prstGeom>
          <a:noFill/>
          <a:ln w="9525">
            <a:noFill/>
          </a:ln>
        </p:spPr>
        <p:txBody>
          <a:bodyPr wrap="square">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lang="zh-CN" altLang="en-US" sz="2000" b="1" dirty="0">
                <a:solidFill>
                  <a:schemeClr val="tx1"/>
                </a:solidFill>
                <a:latin typeface="微软雅黑" panose="020B0503020204020204" pitchFamily="34" charset="-122"/>
                <a:ea typeface="微软雅黑" panose="020B0503020204020204" pitchFamily="34" charset="-122"/>
                <a:cs typeface="+mj-cs"/>
                <a:sym typeface="+mn-ea"/>
              </a:rPr>
              <a:t>(二)建筑工程合同的特点</a:t>
            </a:r>
            <a:endParaRPr lang="zh-CN" altLang="en-US" sz="2000"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rPr>
              <a:t>1.合同主体的严格性</a:t>
            </a:r>
            <a:endParaRPr lang="zh-CN" altLang="en-US" sz="2000"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rPr>
              <a:t>2.合同标的的特殊性</a:t>
            </a:r>
            <a:endParaRPr lang="zh-CN" altLang="en-US" sz="2000"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rPr>
              <a:t>3.合同履行期限的长期性</a:t>
            </a:r>
            <a:endParaRPr lang="zh-CN" altLang="en-US" sz="2000"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rPr>
              <a:t>4.计划和程序的严格性</a:t>
            </a:r>
            <a:endParaRPr lang="zh-CN" altLang="en-US" sz="2000" dirty="0">
              <a:solidFill>
                <a:srgbClr val="0C2F13"/>
              </a:solidFill>
              <a:latin typeface="微软雅黑" panose="020B0503020204020204" pitchFamily="34" charset="-122"/>
              <a:ea typeface="微软雅黑" panose="020B0503020204020204" pitchFamily="34" charset="-122"/>
            </a:endParaRPr>
          </a:p>
          <a:p>
            <a:pPr marL="0" lvl="0" algn="l">
              <a:lnSpc>
                <a:spcPct val="150000"/>
              </a:lnSpc>
              <a:buClrTx/>
              <a:buSzTx/>
              <a:buFontTx/>
              <a:buNone/>
            </a:pPr>
            <a:r>
              <a:rPr lang="zh-CN" altLang="en-US" sz="2000" b="1" dirty="0">
                <a:solidFill>
                  <a:schemeClr val="tx1"/>
                </a:solidFill>
                <a:latin typeface="微软雅黑" panose="020B0503020204020204" pitchFamily="34" charset="-122"/>
                <a:ea typeface="微软雅黑" panose="020B0503020204020204" pitchFamily="34" charset="-122"/>
                <a:cs typeface="+mj-cs"/>
              </a:rPr>
              <a:t>(三)建筑工程合同的类型</a:t>
            </a:r>
            <a:endParaRPr lang="zh-CN" altLang="en-US" sz="2000" b="1" dirty="0">
              <a:solidFill>
                <a:schemeClr val="tx1"/>
              </a:solidFill>
              <a:latin typeface="微软雅黑" panose="020B0503020204020204" pitchFamily="34" charset="-122"/>
              <a:ea typeface="微软雅黑" panose="020B0503020204020204" pitchFamily="34" charset="-122"/>
              <a:cs typeface="+mj-cs"/>
            </a:endParaRPr>
          </a:p>
          <a:p>
            <a:pPr marL="0" lvl="0" algn="l">
              <a:lnSpc>
                <a:spcPct val="150000"/>
              </a:lnSpc>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rPr>
              <a:t>1.按照工程建设阶段分类</a:t>
            </a:r>
            <a:endParaRPr lang="zh-CN" altLang="en-US" sz="2000" dirty="0">
              <a:solidFill>
                <a:srgbClr val="0C2F13"/>
              </a:solidFill>
              <a:latin typeface="微软雅黑" panose="020B0503020204020204" pitchFamily="34" charset="-122"/>
              <a:ea typeface="微软雅黑" panose="020B0503020204020204" pitchFamily="34" charset="-122"/>
            </a:endParaRPr>
          </a:p>
          <a:p>
            <a:pPr marL="0" lvl="0" algn="l">
              <a:lnSpc>
                <a:spcPct val="150000"/>
              </a:lnSpc>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rPr>
              <a:t>(1)建筑工程勘察合同。(2)建筑工程设计合同。(3)建筑工程施工合同</a:t>
            </a:r>
            <a:endParaRPr lang="zh-CN" altLang="en-US" sz="2000" dirty="0">
              <a:solidFill>
                <a:srgbClr val="0C2F13"/>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60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000000"/>
                                          </p:val>
                                        </p:tav>
                                        <p:tav tm="100000">
                                          <p:val>
                                            <p:strVal val="#ppt_w"/>
                                          </p:val>
                                        </p:tav>
                                      </p:tavLst>
                                    </p:anim>
                                    <p:anim calcmode="lin" valueType="num">
                                      <p:cBhvr>
                                        <p:cTn id="8" dur="500" fill="hold"/>
                                        <p:tgtEl>
                                          <p:spTgt spid="12"/>
                                        </p:tgtEl>
                                        <p:attrNameLst>
                                          <p:attrName>ppt_h</p:attrName>
                                        </p:attrNameLst>
                                      </p:cBhvr>
                                      <p:tavLst>
                                        <p:tav tm="0">
                                          <p:val>
                                            <p:fltVal val="0.000000"/>
                                          </p:val>
                                        </p:tav>
                                        <p:tav tm="100000">
                                          <p:val>
                                            <p:strVal val="#ppt_h"/>
                                          </p:val>
                                        </p:tav>
                                      </p:tavLst>
                                    </p:anim>
                                    <p:animEffect transition="in" filter="fade">
                                      <p:cBhvr>
                                        <p:cTn id="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862330" y="1648460"/>
            <a:ext cx="8714740" cy="5017770"/>
            <a:chOff x="3237545" y="4561747"/>
            <a:chExt cx="1146960" cy="1146960"/>
          </a:xfrm>
        </p:grpSpPr>
        <p:sp>
          <p:nvSpPr>
            <p:cNvPr id="13" name="圆角矩形 61"/>
            <p:cNvSpPr/>
            <p:nvPr/>
          </p:nvSpPr>
          <p:spPr>
            <a:xfrm>
              <a:off x="3237545" y="4561747"/>
              <a:ext cx="1146960" cy="1146960"/>
            </a:xfrm>
            <a:prstGeom prst="roundRect">
              <a:avLst>
                <a:gd name="adj" fmla="val 9039"/>
              </a:avLst>
            </a:prstGeom>
            <a:solidFill>
              <a:schemeClr val="bg1">
                <a:lumMod val="50000"/>
              </a:schemeClr>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mn-lt"/>
                <a:ea typeface="+mn-ea"/>
                <a:cs typeface="+mn-ea"/>
                <a:sym typeface="+mn-lt"/>
              </a:endParaRPr>
            </a:p>
          </p:txBody>
        </p:sp>
        <p:sp>
          <p:nvSpPr>
            <p:cNvPr id="14" name="圆角矩形 62"/>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mn-lt"/>
                <a:ea typeface="+mn-ea"/>
                <a:cs typeface="+mn-ea"/>
                <a:sym typeface="+mn-lt"/>
              </a:endParaRPr>
            </a:p>
          </p:txBody>
        </p:sp>
      </p:grpSp>
      <p:sp>
        <p:nvSpPr>
          <p:cNvPr id="12291" name="标题 1"/>
          <p:cNvSpPr>
            <a:spLocks noGrp="1"/>
          </p:cNvSpPr>
          <p:nvPr>
            <p:ph type="title"/>
          </p:nvPr>
        </p:nvSpPr>
        <p:spPr>
          <a:xfrm>
            <a:off x="623888" y="446088"/>
            <a:ext cx="8596312" cy="1320800"/>
          </a:xfrm>
        </p:spPr>
        <p:txBody>
          <a:bodyPr vert="horz" wrap="square" lIns="91440" tIns="45720" rIns="91440" bIns="45720" anchor="t" anchorCtr="0"/>
          <a:p>
            <a:pPr defTabSz="457200">
              <a:buNone/>
            </a:pPr>
            <a:r>
              <a:rPr lang="zh-CN" altLang="en-US" sz="3200" b="1" kern="1200" dirty="0">
                <a:solidFill>
                  <a:schemeClr val="tx1"/>
                </a:solidFill>
                <a:latin typeface="微软雅黑" panose="020B0503020204020204" pitchFamily="34" charset="-122"/>
                <a:ea typeface="微软雅黑" panose="020B0503020204020204" pitchFamily="34" charset="-122"/>
                <a:cs typeface="+mj-cs"/>
              </a:rPr>
              <a:t>二、</a:t>
            </a:r>
            <a:r>
              <a:rPr sz="3200" b="1" kern="1200" dirty="0">
                <a:solidFill>
                  <a:schemeClr val="tx1"/>
                </a:solidFill>
                <a:latin typeface="微软雅黑" panose="020B0503020204020204" pitchFamily="34" charset="-122"/>
                <a:ea typeface="微软雅黑" panose="020B0503020204020204" pitchFamily="34" charset="-122"/>
                <a:cs typeface="+mj-cs"/>
              </a:rPr>
              <a:t>建筑工程合同概述</a:t>
            </a:r>
            <a:br>
              <a:rPr sz="3200" b="1" kern="1200" dirty="0">
                <a:solidFill>
                  <a:schemeClr val="tx1"/>
                </a:solidFill>
                <a:latin typeface="微软雅黑" panose="020B0503020204020204" pitchFamily="34" charset="-122"/>
                <a:ea typeface="微软雅黑" panose="020B0503020204020204" pitchFamily="34" charset="-122"/>
                <a:cs typeface="+mj-cs"/>
              </a:rPr>
            </a:br>
            <a:endParaRPr lang="zh-CN" altLang="en-US" sz="3200" b="1" kern="1200" dirty="0">
              <a:solidFill>
                <a:schemeClr val="tx1"/>
              </a:solidFill>
              <a:latin typeface="微软雅黑" panose="020B0503020204020204" pitchFamily="34" charset="-122"/>
              <a:ea typeface="微软雅黑" panose="020B0503020204020204" pitchFamily="34" charset="-122"/>
              <a:cs typeface="+mj-cs"/>
            </a:endParaRPr>
          </a:p>
        </p:txBody>
      </p:sp>
      <p:sp>
        <p:nvSpPr>
          <p:cNvPr id="12293" name="文本框 7"/>
          <p:cNvSpPr txBox="1"/>
          <p:nvPr/>
        </p:nvSpPr>
        <p:spPr>
          <a:xfrm>
            <a:off x="1271270" y="1845310"/>
            <a:ext cx="7948295" cy="4246245"/>
          </a:xfrm>
          <a:prstGeom prst="rect">
            <a:avLst/>
          </a:prstGeom>
          <a:noFill/>
          <a:ln w="9525">
            <a:noFill/>
          </a:ln>
        </p:spPr>
        <p:txBody>
          <a:bodyPr wrap="square">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rPr>
              <a:t>2.按照承发包方式(范围)分类</a:t>
            </a:r>
            <a:endParaRPr lang="zh-CN" altLang="en-US" sz="2000"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rPr>
              <a:t>(1)勘察、设计或施工总承包合同。</a:t>
            </a:r>
            <a:endParaRPr lang="zh-CN" altLang="en-US" sz="2000"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rPr>
              <a:t>(2)单位工程施工承包合同。</a:t>
            </a:r>
            <a:endParaRPr lang="zh-CN" altLang="en-US" sz="2000"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rPr>
              <a:t>(3)工程项目总承包合同。</a:t>
            </a:r>
            <a:endParaRPr lang="zh-CN" altLang="en-US" sz="2000"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rPr>
              <a:t>(4)BOT合同(又称特许权协议书)。</a:t>
            </a:r>
            <a:endParaRPr lang="zh-CN" altLang="en-US" sz="2000"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rPr>
              <a:t>3.按照承包工程计价方式(或付款方式)分类</a:t>
            </a:r>
            <a:endParaRPr lang="zh-CN" altLang="en-US" sz="2000"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rPr>
              <a:t>(1)总价合同。</a:t>
            </a:r>
            <a:endParaRPr lang="zh-CN" altLang="en-US" sz="2000"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rPr>
              <a:t>(2)单价合同。</a:t>
            </a:r>
            <a:endParaRPr lang="zh-CN" altLang="en-US" sz="2000"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rPr>
              <a:t>(3)成本加酬金合同。</a:t>
            </a:r>
            <a:endParaRPr lang="zh-CN" altLang="en-US" sz="2000" dirty="0">
              <a:solidFill>
                <a:srgbClr val="0C2F13"/>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60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000000"/>
                                          </p:val>
                                        </p:tav>
                                        <p:tav tm="100000">
                                          <p:val>
                                            <p:strVal val="#ppt_w"/>
                                          </p:val>
                                        </p:tav>
                                      </p:tavLst>
                                    </p:anim>
                                    <p:anim calcmode="lin" valueType="num">
                                      <p:cBhvr>
                                        <p:cTn id="8" dur="500" fill="hold"/>
                                        <p:tgtEl>
                                          <p:spTgt spid="12"/>
                                        </p:tgtEl>
                                        <p:attrNameLst>
                                          <p:attrName>ppt_h</p:attrName>
                                        </p:attrNameLst>
                                      </p:cBhvr>
                                      <p:tavLst>
                                        <p:tav tm="0">
                                          <p:val>
                                            <p:fltVal val="0.000000"/>
                                          </p:val>
                                        </p:tav>
                                        <p:tav tm="100000">
                                          <p:val>
                                            <p:strVal val="#ppt_h"/>
                                          </p:val>
                                        </p:tav>
                                      </p:tavLst>
                                    </p:anim>
                                    <p:animEffect transition="in" filter="fade">
                                      <p:cBhvr>
                                        <p:cTn id="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Grp="1" noChangeArrowheads="1"/>
          </p:cNvSpPr>
          <p:nvPr>
            <p:ph type="title"/>
          </p:nvPr>
        </p:nvSpPr>
        <p:spPr>
          <a:xfrm>
            <a:off x="766763" y="841375"/>
            <a:ext cx="8597900"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lang="zh-CN" altLang="en-US" sz="2800" b="1" dirty="0">
                <a:solidFill>
                  <a:schemeClr val="tx1"/>
                </a:solidFill>
                <a:latin typeface="微软雅黑" panose="020B0503020204020204" pitchFamily="34" charset="-122"/>
                <a:ea typeface="微软雅黑" panose="020B0503020204020204" pitchFamily="34" charset="-122"/>
                <a:sym typeface="+mn-ea"/>
              </a:rPr>
              <a:t>任务单元一　</a:t>
            </a:r>
            <a:r>
              <a:rPr lang="zh-CN" altLang="en-US" sz="2800" b="1" dirty="0">
                <a:solidFill>
                  <a:schemeClr val="tx1"/>
                </a:solidFill>
                <a:latin typeface="微软雅黑" panose="020B0503020204020204" pitchFamily="34" charset="-122"/>
                <a:ea typeface="微软雅黑" panose="020B0503020204020204" pitchFamily="34" charset="-122"/>
                <a:sym typeface="+mn-ea"/>
              </a:rPr>
              <a:t>建筑工程合同管理概述</a:t>
            </a:r>
            <a:endParaRPr kumimoji="0" lang="en-US" altLang="zh-CN"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endParaRPr>
          </a:p>
        </p:txBody>
      </p:sp>
      <p:sp>
        <p:nvSpPr>
          <p:cNvPr id="9219" name="AutoShape 3"/>
          <p:cNvSpPr/>
          <p:nvPr/>
        </p:nvSpPr>
        <p:spPr>
          <a:xfrm>
            <a:off x="1616710" y="1515745"/>
            <a:ext cx="5646420" cy="5110480"/>
          </a:xfrm>
          <a:prstGeom prst="roundRect">
            <a:avLst>
              <a:gd name="adj" fmla="val 8014"/>
            </a:avLst>
          </a:prstGeom>
          <a:solidFill>
            <a:srgbClr val="F8F8F8"/>
          </a:solidFill>
          <a:ln w="9525" cap="flat" cmpd="sng">
            <a:solidFill>
              <a:schemeClr val="accent1"/>
            </a:solidFill>
            <a:prstDash val="solid"/>
            <a:headEnd type="none" w="med" len="med"/>
            <a:tailEnd type="none" w="med" len="med"/>
          </a:ln>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9220" name="AutoShape 4"/>
          <p:cNvSpPr>
            <a:spLocks noChangeArrowheads="1"/>
          </p:cNvSpPr>
          <p:nvPr/>
        </p:nvSpPr>
        <p:spPr bwMode="gray">
          <a:xfrm>
            <a:off x="1668145" y="1629410"/>
            <a:ext cx="5546090" cy="4913630"/>
          </a:xfrm>
          <a:prstGeom prst="roundRect">
            <a:avLst>
              <a:gd name="adj" fmla="val 7912"/>
            </a:avLst>
          </a:prstGeom>
          <a:gradFill rotWithShape="1">
            <a:gsLst>
              <a:gs pos="0">
                <a:schemeClr val="accent1">
                  <a:gamma/>
                  <a:tint val="38039"/>
                  <a:invGamma/>
                </a:schemeClr>
              </a:gs>
              <a:gs pos="100000">
                <a:schemeClr val="accent1">
                  <a:alpha val="50000"/>
                </a:schemeClr>
              </a:gs>
            </a:gsLst>
            <a:lin ang="5400000" scaled="1"/>
          </a:gradFill>
          <a:ln w="9525">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9235" name="Text Box 19"/>
          <p:cNvSpPr txBox="1"/>
          <p:nvPr/>
        </p:nvSpPr>
        <p:spPr>
          <a:xfrm>
            <a:off x="1941830" y="1741170"/>
            <a:ext cx="5065395" cy="4617720"/>
          </a:xfrm>
          <a:prstGeom prst="rect">
            <a:avLst/>
          </a:prstGeom>
          <a:noFill/>
          <a:ln w="9525">
            <a:noFill/>
          </a:ln>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三、建筑工程其他相关合同</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1.买卖合同</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2.货物运输合同</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3.保险合同</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4.租赁合同</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5.承揽合同</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四、建筑工程项目中的主要合同关系</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1.业主的主要合同关系</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2.承包商的主要合同关系</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五、建筑工程合同管理</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建筑工程合同管理的目的如下:</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(1)发展和完善建筑市场。</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(2)规范建筑市场主体、市场价格和市场交易。</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(3)加强管理,提高建筑工程合同履约率。</a:t>
            </a:r>
            <a:endParaRPr lang="zh-CN" altLang="en-US" sz="2000" b="1" dirty="0">
              <a:solidFill>
                <a:srgbClr val="0C2F13"/>
              </a:solidFill>
              <a:latin typeface="微软雅黑" panose="020B0503020204020204" pitchFamily="34" charset="-122"/>
              <a:ea typeface="微软雅黑" panose="020B0503020204020204" pitchFamily="34" charset="-122"/>
            </a:endParaRPr>
          </a:p>
        </p:txBody>
      </p:sp>
      <p:grpSp>
        <p:nvGrpSpPr>
          <p:cNvPr id="3" name="Group 21"/>
          <p:cNvGrpSpPr/>
          <p:nvPr/>
        </p:nvGrpSpPr>
        <p:grpSpPr>
          <a:xfrm>
            <a:off x="2051050" y="2560638"/>
            <a:ext cx="315913" cy="261937"/>
            <a:chOff x="2928" y="2208"/>
            <a:chExt cx="262" cy="262"/>
          </a:xfrm>
        </p:grpSpPr>
        <p:sp>
          <p:nvSpPr>
            <p:cNvPr id="14346" name="Oval 22"/>
            <p:cNvSpPr/>
            <p:nvPr/>
          </p:nvSpPr>
          <p:spPr>
            <a:xfrm>
              <a:off x="2928" y="2208"/>
              <a:ext cx="262" cy="262"/>
            </a:xfrm>
            <a:prstGeom prst="ellipse">
              <a:avLst/>
            </a:prstGeom>
            <a:gradFill rotWithShape="1">
              <a:gsLst>
                <a:gs pos="0">
                  <a:srgbClr val="C0C6D3"/>
                </a:gs>
                <a:gs pos="100000">
                  <a:srgbClr val="223864"/>
                </a:gs>
              </a:gsLst>
              <a:lin ang="2700000" scaled="1"/>
              <a:tileRect/>
            </a:gradFill>
            <a:ln w="12700" cap="flat" cmpd="sng">
              <a:solidFill>
                <a:srgbClr val="F8F8F8"/>
              </a:solidFill>
              <a:prstDash val="solid"/>
              <a:headEnd type="none" w="med" len="med"/>
              <a:tailEnd type="none" w="med" len="med"/>
            </a:ln>
            <a:effectLst>
              <a:outerShdw dist="35921" dir="2699999" algn="ctr" rotWithShape="0">
                <a:srgbClr val="1C1C1C">
                  <a:alpha val="50000"/>
                </a:srgbClr>
              </a:outerShdw>
            </a:effectLst>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9239" name="Oval 23"/>
            <p:cNvSpPr>
              <a:spLocks noChangeArrowheads="1"/>
            </p:cNvSpPr>
            <p:nvPr/>
          </p:nvSpPr>
          <p:spPr bwMode="gray">
            <a:xfrm>
              <a:off x="2949" y="2230"/>
              <a:ext cx="219" cy="218"/>
            </a:xfrm>
            <a:prstGeom prst="ellipse">
              <a:avLst/>
            </a:prstGeom>
            <a:gradFill rotWithShape="1">
              <a:gsLst>
                <a:gs pos="0">
                  <a:schemeClr val="accent1"/>
                </a:gs>
                <a:gs pos="100000">
                  <a:schemeClr val="accent1">
                    <a:gamma/>
                    <a:tint val="63529"/>
                    <a:invGamma/>
                  </a:schemeClr>
                </a:gs>
              </a:gsLst>
              <a:lin ang="2700000" scaled="1"/>
            </a:gradFill>
            <a:ln w="12700">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500" fill="hold"/>
                                        <p:tgtEl>
                                          <p:spTgt spid="9219"/>
                                        </p:tgtEl>
                                        <p:attrNameLst>
                                          <p:attrName>ppt_w</p:attrName>
                                        </p:attrNameLst>
                                      </p:cBhvr>
                                      <p:tavLst>
                                        <p:tav tm="0">
                                          <p:val>
                                            <p:strVal val="#ppt_w*0.05"/>
                                          </p:val>
                                        </p:tav>
                                        <p:tav tm="100000">
                                          <p:val>
                                            <p:strVal val="#ppt_w"/>
                                          </p:val>
                                        </p:tav>
                                      </p:tavLst>
                                    </p:anim>
                                    <p:anim calcmode="lin" valueType="num">
                                      <p:cBhvr>
                                        <p:cTn id="8" dur="500" fill="hold"/>
                                        <p:tgtEl>
                                          <p:spTgt spid="9219"/>
                                        </p:tgtEl>
                                        <p:attrNameLst>
                                          <p:attrName>ppt_h</p:attrName>
                                        </p:attrNameLst>
                                      </p:cBhvr>
                                      <p:tavLst>
                                        <p:tav tm="0">
                                          <p:val>
                                            <p:strVal val="#ppt_h"/>
                                          </p:val>
                                        </p:tav>
                                        <p:tav tm="100000">
                                          <p:val>
                                            <p:strVal val="#ppt_h"/>
                                          </p:val>
                                        </p:tav>
                                      </p:tavLst>
                                    </p:anim>
                                    <p:anim calcmode="lin" valueType="num">
                                      <p:cBhvr>
                                        <p:cTn id="9" dur="500" fill="hold"/>
                                        <p:tgtEl>
                                          <p:spTgt spid="9219"/>
                                        </p:tgtEl>
                                        <p:attrNameLst>
                                          <p:attrName>ppt_x</p:attrName>
                                        </p:attrNameLst>
                                      </p:cBhvr>
                                      <p:tavLst>
                                        <p:tav tm="0">
                                          <p:val>
                                            <p:strVal val="#ppt_x-.2"/>
                                          </p:val>
                                        </p:tav>
                                        <p:tav tm="100000">
                                          <p:val>
                                            <p:strVal val="#ppt_x"/>
                                          </p:val>
                                        </p:tav>
                                      </p:tavLst>
                                    </p:anim>
                                    <p:anim calcmode="lin" valueType="num">
                                      <p:cBhvr>
                                        <p:cTn id="10" dur="500" fill="hold"/>
                                        <p:tgtEl>
                                          <p:spTgt spid="9219"/>
                                        </p:tgtEl>
                                        <p:attrNameLst>
                                          <p:attrName>ppt_y</p:attrName>
                                        </p:attrNameLst>
                                      </p:cBhvr>
                                      <p:tavLst>
                                        <p:tav tm="0">
                                          <p:val>
                                            <p:strVal val="#ppt_y"/>
                                          </p:val>
                                        </p:tav>
                                        <p:tav tm="100000">
                                          <p:val>
                                            <p:strVal val="#ppt_y"/>
                                          </p:val>
                                        </p:tav>
                                      </p:tavLst>
                                    </p:anim>
                                    <p:animEffect transition="in" filter="fade">
                                      <p:cBhvr>
                                        <p:cTn id="11" dur="500"/>
                                        <p:tgtEl>
                                          <p:spTgt spid="9219"/>
                                        </p:tgtEl>
                                      </p:cBhvr>
                                    </p:animEffect>
                                  </p:childTnLst>
                                </p:cTn>
                              </p:par>
                              <p:par>
                                <p:cTn id="12" presetID="54" presetClass="entr" presetSubtype="0" accel="100000" fill="hold" nodeType="withEffect">
                                  <p:stCondLst>
                                    <p:cond delay="0"/>
                                  </p:stCondLst>
                                  <p:childTnLst>
                                    <p:set>
                                      <p:cBhvr>
                                        <p:cTn id="13" dur="1" fill="hold">
                                          <p:stCondLst>
                                            <p:cond delay="0"/>
                                          </p:stCondLst>
                                        </p:cTn>
                                        <p:tgtEl>
                                          <p:spTgt spid="9220"/>
                                        </p:tgtEl>
                                        <p:attrNameLst>
                                          <p:attrName>style.visibility</p:attrName>
                                        </p:attrNameLst>
                                      </p:cBhvr>
                                      <p:to>
                                        <p:strVal val="visible"/>
                                      </p:to>
                                    </p:set>
                                    <p:anim calcmode="lin" valueType="num">
                                      <p:cBhvr>
                                        <p:cTn id="14" dur="500" fill="hold"/>
                                        <p:tgtEl>
                                          <p:spTgt spid="9220"/>
                                        </p:tgtEl>
                                        <p:attrNameLst>
                                          <p:attrName>ppt_w</p:attrName>
                                        </p:attrNameLst>
                                      </p:cBhvr>
                                      <p:tavLst>
                                        <p:tav tm="0">
                                          <p:val>
                                            <p:strVal val="#ppt_w*0.05"/>
                                          </p:val>
                                        </p:tav>
                                        <p:tav tm="100000">
                                          <p:val>
                                            <p:strVal val="#ppt_w"/>
                                          </p:val>
                                        </p:tav>
                                      </p:tavLst>
                                    </p:anim>
                                    <p:anim calcmode="lin" valueType="num">
                                      <p:cBhvr>
                                        <p:cTn id="15" dur="500" fill="hold"/>
                                        <p:tgtEl>
                                          <p:spTgt spid="9220"/>
                                        </p:tgtEl>
                                        <p:attrNameLst>
                                          <p:attrName>ppt_h</p:attrName>
                                        </p:attrNameLst>
                                      </p:cBhvr>
                                      <p:tavLst>
                                        <p:tav tm="0">
                                          <p:val>
                                            <p:strVal val="#ppt_h"/>
                                          </p:val>
                                        </p:tav>
                                        <p:tav tm="100000">
                                          <p:val>
                                            <p:strVal val="#ppt_h"/>
                                          </p:val>
                                        </p:tav>
                                      </p:tavLst>
                                    </p:anim>
                                    <p:anim calcmode="lin" valueType="num">
                                      <p:cBhvr>
                                        <p:cTn id="16" dur="500" fill="hold"/>
                                        <p:tgtEl>
                                          <p:spTgt spid="9220"/>
                                        </p:tgtEl>
                                        <p:attrNameLst>
                                          <p:attrName>ppt_x</p:attrName>
                                        </p:attrNameLst>
                                      </p:cBhvr>
                                      <p:tavLst>
                                        <p:tav tm="0">
                                          <p:val>
                                            <p:strVal val="#ppt_x-.2"/>
                                          </p:val>
                                        </p:tav>
                                        <p:tav tm="100000">
                                          <p:val>
                                            <p:strVal val="#ppt_x"/>
                                          </p:val>
                                        </p:tav>
                                      </p:tavLst>
                                    </p:anim>
                                    <p:anim calcmode="lin" valueType="num">
                                      <p:cBhvr>
                                        <p:cTn id="17" dur="500" fill="hold"/>
                                        <p:tgtEl>
                                          <p:spTgt spid="9220"/>
                                        </p:tgtEl>
                                        <p:attrNameLst>
                                          <p:attrName>ppt_y</p:attrName>
                                        </p:attrNameLst>
                                      </p:cBhvr>
                                      <p:tavLst>
                                        <p:tav tm="0">
                                          <p:val>
                                            <p:strVal val="#ppt_y"/>
                                          </p:val>
                                        </p:tav>
                                        <p:tav tm="100000">
                                          <p:val>
                                            <p:strVal val="#ppt_y"/>
                                          </p:val>
                                        </p:tav>
                                      </p:tavLst>
                                    </p:anim>
                                    <p:animEffect transition="in" filter="fade">
                                      <p:cBhvr>
                                        <p:cTn id="18" dur="500"/>
                                        <p:tgtEl>
                                          <p:spTgt spid="9220"/>
                                        </p:tgtEl>
                                      </p:cBhvr>
                                    </p:animEffect>
                                  </p:childTnLst>
                                </p:cTn>
                              </p:par>
                              <p:par>
                                <p:cTn id="19" presetID="54" presetClass="entr" presetSubtype="0" accel="100000" fill="hold" nodeType="withEffect">
                                  <p:stCondLst>
                                    <p:cond delay="0"/>
                                  </p:stCondLst>
                                  <p:childTnLst>
                                    <p:set>
                                      <p:cBhvr>
                                        <p:cTn id="20" dur="1" fill="hold">
                                          <p:stCondLst>
                                            <p:cond delay="0"/>
                                          </p:stCondLst>
                                        </p:cTn>
                                        <p:tgtEl>
                                          <p:spTgt spid="9235"/>
                                        </p:tgtEl>
                                        <p:attrNameLst>
                                          <p:attrName>style.visibility</p:attrName>
                                        </p:attrNameLst>
                                      </p:cBhvr>
                                      <p:to>
                                        <p:strVal val="visible"/>
                                      </p:to>
                                    </p:set>
                                    <p:anim calcmode="lin" valueType="num">
                                      <p:cBhvr>
                                        <p:cTn id="21" dur="500" fill="hold"/>
                                        <p:tgtEl>
                                          <p:spTgt spid="9235"/>
                                        </p:tgtEl>
                                        <p:attrNameLst>
                                          <p:attrName>ppt_w</p:attrName>
                                        </p:attrNameLst>
                                      </p:cBhvr>
                                      <p:tavLst>
                                        <p:tav tm="0">
                                          <p:val>
                                            <p:strVal val="#ppt_w*0.05"/>
                                          </p:val>
                                        </p:tav>
                                        <p:tav tm="100000">
                                          <p:val>
                                            <p:strVal val="#ppt_w"/>
                                          </p:val>
                                        </p:tav>
                                      </p:tavLst>
                                    </p:anim>
                                    <p:anim calcmode="lin" valueType="num">
                                      <p:cBhvr>
                                        <p:cTn id="22" dur="500" fill="hold"/>
                                        <p:tgtEl>
                                          <p:spTgt spid="9235"/>
                                        </p:tgtEl>
                                        <p:attrNameLst>
                                          <p:attrName>ppt_h</p:attrName>
                                        </p:attrNameLst>
                                      </p:cBhvr>
                                      <p:tavLst>
                                        <p:tav tm="0">
                                          <p:val>
                                            <p:strVal val="#ppt_h"/>
                                          </p:val>
                                        </p:tav>
                                        <p:tav tm="100000">
                                          <p:val>
                                            <p:strVal val="#ppt_h"/>
                                          </p:val>
                                        </p:tav>
                                      </p:tavLst>
                                    </p:anim>
                                    <p:anim calcmode="lin" valueType="num">
                                      <p:cBhvr>
                                        <p:cTn id="23" dur="500" fill="hold"/>
                                        <p:tgtEl>
                                          <p:spTgt spid="9235"/>
                                        </p:tgtEl>
                                        <p:attrNameLst>
                                          <p:attrName>ppt_x</p:attrName>
                                        </p:attrNameLst>
                                      </p:cBhvr>
                                      <p:tavLst>
                                        <p:tav tm="0">
                                          <p:val>
                                            <p:strVal val="#ppt_x-.2"/>
                                          </p:val>
                                        </p:tav>
                                        <p:tav tm="100000">
                                          <p:val>
                                            <p:strVal val="#ppt_x"/>
                                          </p:val>
                                        </p:tav>
                                      </p:tavLst>
                                    </p:anim>
                                    <p:anim calcmode="lin" valueType="num">
                                      <p:cBhvr>
                                        <p:cTn id="24" dur="500" fill="hold"/>
                                        <p:tgtEl>
                                          <p:spTgt spid="9235"/>
                                        </p:tgtEl>
                                        <p:attrNameLst>
                                          <p:attrName>ppt_y</p:attrName>
                                        </p:attrNameLst>
                                      </p:cBhvr>
                                      <p:tavLst>
                                        <p:tav tm="0">
                                          <p:val>
                                            <p:strVal val="#ppt_y"/>
                                          </p:val>
                                        </p:tav>
                                        <p:tav tm="100000">
                                          <p:val>
                                            <p:strVal val="#ppt_y"/>
                                          </p:val>
                                        </p:tav>
                                      </p:tavLst>
                                    </p:anim>
                                    <p:animEffect transition="in" filter="fade">
                                      <p:cBhvr>
                                        <p:cTn id="25" dur="500"/>
                                        <p:tgtEl>
                                          <p:spTgt spid="9235"/>
                                        </p:tgtEl>
                                      </p:cBhvr>
                                    </p:animEffect>
                                  </p:childTnLst>
                                </p:cTn>
                              </p:par>
                              <p:par>
                                <p:cTn id="26" presetID="54" presetClass="entr" presetSubtype="0" accel="10000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strVal val="#ppt_w*0.05"/>
                                          </p:val>
                                        </p:tav>
                                        <p:tav tm="100000">
                                          <p:val>
                                            <p:strVal val="#ppt_w"/>
                                          </p:val>
                                        </p:tav>
                                      </p:tavLst>
                                    </p:anim>
                                    <p:anim calcmode="lin" valueType="num">
                                      <p:cBhvr>
                                        <p:cTn id="29" dur="500" fill="hold"/>
                                        <p:tgtEl>
                                          <p:spTgt spid="3"/>
                                        </p:tgtEl>
                                        <p:attrNameLst>
                                          <p:attrName>ppt_h</p:attrName>
                                        </p:attrNameLst>
                                      </p:cBhvr>
                                      <p:tavLst>
                                        <p:tav tm="0">
                                          <p:val>
                                            <p:strVal val="#ppt_h"/>
                                          </p:val>
                                        </p:tav>
                                        <p:tav tm="100000">
                                          <p:val>
                                            <p:strVal val="#ppt_h"/>
                                          </p:val>
                                        </p:tav>
                                      </p:tavLst>
                                    </p:anim>
                                    <p:anim calcmode="lin" valueType="num">
                                      <p:cBhvr>
                                        <p:cTn id="30" dur="500" fill="hold"/>
                                        <p:tgtEl>
                                          <p:spTgt spid="3"/>
                                        </p:tgtEl>
                                        <p:attrNameLst>
                                          <p:attrName>ppt_x</p:attrName>
                                        </p:attrNameLst>
                                      </p:cBhvr>
                                      <p:tavLst>
                                        <p:tav tm="0">
                                          <p:val>
                                            <p:strVal val="#ppt_x-.2"/>
                                          </p:val>
                                        </p:tav>
                                        <p:tav tm="100000">
                                          <p:val>
                                            <p:strVal val="#ppt_x"/>
                                          </p:val>
                                        </p:tav>
                                      </p:tavLst>
                                    </p:anim>
                                    <p:anim calcmode="lin" valueType="num">
                                      <p:cBhvr>
                                        <p:cTn id="31" dur="500" fill="hold"/>
                                        <p:tgtEl>
                                          <p:spTgt spid="3"/>
                                        </p:tgtEl>
                                        <p:attrNameLst>
                                          <p:attrName>ppt_y</p:attrName>
                                        </p:attrNameLst>
                                      </p:cBhvr>
                                      <p:tavLst>
                                        <p:tav tm="0">
                                          <p:val>
                                            <p:strVal val="#ppt_y"/>
                                          </p:val>
                                        </p:tav>
                                        <p:tav tm="100000">
                                          <p:val>
                                            <p:strVal val="#ppt_y"/>
                                          </p:val>
                                        </p:tav>
                                      </p:tavLst>
                                    </p:anim>
                                    <p:animEffect transition="in" filter="fade">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animBg="1"/>
      <p:bldP spid="9220" grpId="0" animBg="1"/>
      <p:bldP spid="923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7" name="6-1.EPS" descr="id:2147503177;FounderCES"/>
          <p:cNvPicPr>
            <a:picLocks noChangeAspect="1"/>
          </p:cNvPicPr>
          <p:nvPr>
            <p:custDataLst>
              <p:tags r:id="rId1"/>
            </p:custDataLst>
          </p:nvPr>
        </p:nvPicPr>
        <p:blipFill>
          <a:blip r:embed="rId2"/>
          <a:stretch>
            <a:fillRect/>
          </a:stretch>
        </p:blipFill>
        <p:spPr>
          <a:xfrm>
            <a:off x="1055370" y="1052830"/>
            <a:ext cx="4329430" cy="3699510"/>
          </a:xfrm>
          <a:prstGeom prst="rect">
            <a:avLst/>
          </a:prstGeom>
        </p:spPr>
      </p:pic>
      <p:sp>
        <p:nvSpPr>
          <p:cNvPr id="100" name="文本框 99"/>
          <p:cNvSpPr txBox="1"/>
          <p:nvPr/>
        </p:nvSpPr>
        <p:spPr>
          <a:xfrm>
            <a:off x="1275080" y="5301615"/>
            <a:ext cx="3891280" cy="368300"/>
          </a:xfrm>
          <a:prstGeom prst="rect">
            <a:avLst/>
          </a:prstGeom>
          <a:noFill/>
          <a:ln w="9525">
            <a:noFill/>
          </a:ln>
        </p:spPr>
        <p:txBody>
          <a:bodyPr wrap="square">
            <a:spAutoFit/>
          </a:bodyPr>
          <a:p>
            <a:pPr algn="ctr"/>
            <a:r>
              <a:rPr lang="zh-CN" sz="1800" b="1">
                <a:solidFill>
                  <a:srgbClr val="000000"/>
                </a:solidFill>
                <a:latin typeface="NEU-BZ-S92" charset="0"/>
                <a:cs typeface="方正书宋_GBK" charset="0"/>
              </a:rPr>
              <a:t>图</a:t>
            </a:r>
            <a:r>
              <a:rPr lang="en-US" sz="1800" b="1">
                <a:solidFill>
                  <a:srgbClr val="000000"/>
                </a:solidFill>
                <a:latin typeface="NEU-HZ-S92" charset="0"/>
                <a:cs typeface="方正书宋_GBK" charset="0"/>
              </a:rPr>
              <a:t>6-1</a:t>
            </a:r>
            <a:r>
              <a:rPr lang="zh-CN" sz="1800" b="1">
                <a:solidFill>
                  <a:srgbClr val="000000"/>
                </a:solidFill>
                <a:cs typeface="方正书宋_GBK" charset="0"/>
              </a:rPr>
              <a:t>　</a:t>
            </a:r>
            <a:r>
              <a:rPr lang="zh-CN" sz="1800" b="1">
                <a:solidFill>
                  <a:srgbClr val="000000"/>
                </a:solidFill>
                <a:latin typeface="NEU-BZ-S92" charset="0"/>
                <a:cs typeface="方正书宋_GBK" charset="0"/>
              </a:rPr>
              <a:t>业主的主要合同关系</a:t>
            </a:r>
            <a:endParaRPr lang="zh-CN" altLang="en-US" sz="1800" b="1">
              <a:solidFill>
                <a:srgbClr val="000000"/>
              </a:solidFill>
              <a:latin typeface="NEU-BZ-S92" charset="0"/>
              <a:cs typeface="方正书宋_GBK" charset="0"/>
            </a:endParaRPr>
          </a:p>
        </p:txBody>
      </p:sp>
      <p:pic>
        <p:nvPicPr>
          <p:cNvPr id="178" name="6-2.EPS" descr="id:2147503192;FounderCES"/>
          <p:cNvPicPr>
            <a:picLocks noChangeAspect="1"/>
          </p:cNvPicPr>
          <p:nvPr>
            <p:custDataLst>
              <p:tags r:id="rId3"/>
            </p:custDataLst>
          </p:nvPr>
        </p:nvPicPr>
        <p:blipFill>
          <a:blip r:embed="rId4"/>
          <a:stretch>
            <a:fillRect/>
          </a:stretch>
        </p:blipFill>
        <p:spPr>
          <a:xfrm>
            <a:off x="6239510" y="1199515"/>
            <a:ext cx="5001895" cy="3672205"/>
          </a:xfrm>
          <a:prstGeom prst="rect">
            <a:avLst/>
          </a:prstGeom>
        </p:spPr>
      </p:pic>
      <p:sp>
        <p:nvSpPr>
          <p:cNvPr id="2" name="文本框 1"/>
          <p:cNvSpPr txBox="1"/>
          <p:nvPr/>
        </p:nvSpPr>
        <p:spPr>
          <a:xfrm>
            <a:off x="6887845" y="5301615"/>
            <a:ext cx="3592195" cy="368300"/>
          </a:xfrm>
          <a:prstGeom prst="rect">
            <a:avLst/>
          </a:prstGeom>
          <a:noFill/>
          <a:ln w="9525">
            <a:noFill/>
          </a:ln>
        </p:spPr>
        <p:txBody>
          <a:bodyPr wrap="square">
            <a:spAutoFit/>
          </a:bodyPr>
          <a:p>
            <a:pPr algn="ctr"/>
            <a:r>
              <a:rPr lang="zh-CN" sz="1800" b="1">
                <a:solidFill>
                  <a:srgbClr val="000000"/>
                </a:solidFill>
                <a:latin typeface="NEU-BZ-S92" charset="0"/>
                <a:cs typeface="方正书宋_GBK" charset="0"/>
              </a:rPr>
              <a:t>图</a:t>
            </a:r>
            <a:r>
              <a:rPr lang="en-US" sz="1800" b="1">
                <a:solidFill>
                  <a:srgbClr val="000000"/>
                </a:solidFill>
                <a:latin typeface="NEU-HZ-S92" charset="0"/>
                <a:cs typeface="方正书宋_GBK" charset="0"/>
              </a:rPr>
              <a:t>6-2</a:t>
            </a:r>
            <a:r>
              <a:rPr lang="zh-CN" sz="1800" b="1">
                <a:solidFill>
                  <a:srgbClr val="000000"/>
                </a:solidFill>
                <a:cs typeface="方正书宋_GBK" charset="0"/>
              </a:rPr>
              <a:t>　</a:t>
            </a:r>
            <a:r>
              <a:rPr lang="zh-CN" sz="1800" b="1">
                <a:solidFill>
                  <a:srgbClr val="000000"/>
                </a:solidFill>
                <a:latin typeface="NEU-BZ-S92" charset="0"/>
                <a:cs typeface="方正书宋_GBK" charset="0"/>
              </a:rPr>
              <a:t>承包商的主要合同关系</a:t>
            </a:r>
            <a:endParaRPr lang="zh-CN" altLang="en-US" sz="1800" b="1">
              <a:solidFill>
                <a:srgbClr val="000000"/>
              </a:solidFill>
              <a:latin typeface="NEU-BZ-S92" charset="0"/>
              <a:cs typeface="方正书宋_GBK"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Grp="1" noChangeArrowheads="1"/>
          </p:cNvSpPr>
          <p:nvPr>
            <p:ph type="title"/>
          </p:nvPr>
        </p:nvSpPr>
        <p:spPr>
          <a:xfrm>
            <a:off x="766763" y="841375"/>
            <a:ext cx="8597900"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lang="zh-CN" altLang="en-US" sz="2800" b="1" dirty="0">
                <a:solidFill>
                  <a:schemeClr val="tx1"/>
                </a:solidFill>
                <a:latin typeface="微软雅黑" panose="020B0503020204020204" pitchFamily="34" charset="-122"/>
                <a:ea typeface="微软雅黑" panose="020B0503020204020204" pitchFamily="34" charset="-122"/>
                <a:sym typeface="+mn-ea"/>
              </a:rPr>
              <a:t>任务单元一　</a:t>
            </a:r>
            <a:r>
              <a:rPr lang="zh-CN" altLang="en-US" sz="2800" b="1" dirty="0">
                <a:solidFill>
                  <a:schemeClr val="tx1"/>
                </a:solidFill>
                <a:latin typeface="微软雅黑" panose="020B0503020204020204" pitchFamily="34" charset="-122"/>
                <a:ea typeface="微软雅黑" panose="020B0503020204020204" pitchFamily="34" charset="-122"/>
                <a:sym typeface="+mn-ea"/>
              </a:rPr>
              <a:t>建筑工程合同管理概述</a:t>
            </a:r>
            <a:endParaRPr kumimoji="0" lang="en-US" altLang="zh-CN"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endParaRPr>
          </a:p>
        </p:txBody>
      </p:sp>
      <p:sp>
        <p:nvSpPr>
          <p:cNvPr id="9219" name="AutoShape 3"/>
          <p:cNvSpPr/>
          <p:nvPr/>
        </p:nvSpPr>
        <p:spPr>
          <a:xfrm>
            <a:off x="1559560" y="1515745"/>
            <a:ext cx="8181340" cy="5110480"/>
          </a:xfrm>
          <a:prstGeom prst="roundRect">
            <a:avLst>
              <a:gd name="adj" fmla="val 8014"/>
            </a:avLst>
          </a:prstGeom>
          <a:solidFill>
            <a:srgbClr val="F8F8F8"/>
          </a:solidFill>
          <a:ln w="9525" cap="flat" cmpd="sng">
            <a:solidFill>
              <a:schemeClr val="accent1"/>
            </a:solidFill>
            <a:prstDash val="solid"/>
            <a:headEnd type="none" w="med" len="med"/>
            <a:tailEnd type="none" w="med" len="med"/>
          </a:ln>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9220" name="AutoShape 4"/>
          <p:cNvSpPr>
            <a:spLocks noChangeArrowheads="1"/>
          </p:cNvSpPr>
          <p:nvPr/>
        </p:nvSpPr>
        <p:spPr bwMode="gray">
          <a:xfrm>
            <a:off x="1668145" y="1629410"/>
            <a:ext cx="8017510" cy="4913630"/>
          </a:xfrm>
          <a:prstGeom prst="roundRect">
            <a:avLst>
              <a:gd name="adj" fmla="val 7912"/>
            </a:avLst>
          </a:prstGeom>
          <a:gradFill rotWithShape="1">
            <a:gsLst>
              <a:gs pos="0">
                <a:schemeClr val="accent1">
                  <a:gamma/>
                  <a:tint val="38039"/>
                  <a:invGamma/>
                </a:schemeClr>
              </a:gs>
              <a:gs pos="100000">
                <a:schemeClr val="accent1">
                  <a:alpha val="50000"/>
                </a:schemeClr>
              </a:gs>
            </a:gsLst>
            <a:lin ang="5400000" scaled="1"/>
          </a:gradFill>
          <a:ln w="9525">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9235" name="Text Box 19"/>
          <p:cNvSpPr txBox="1"/>
          <p:nvPr/>
        </p:nvSpPr>
        <p:spPr>
          <a:xfrm>
            <a:off x="1941830" y="1741170"/>
            <a:ext cx="7799705" cy="4845050"/>
          </a:xfrm>
          <a:prstGeom prst="rect">
            <a:avLst/>
          </a:prstGeom>
          <a:noFill/>
          <a:ln w="9525">
            <a:noFill/>
          </a:ln>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六、FIDIC合同条件简介</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FIDIC土木工程施工合同条件由“通用条件”和“专用条件”两大部分组成。构成合同的组成文件包括以下几项:</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(1)合同协议书;</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(2)中标通知书;</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(3)投标书;</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(4)通用条件;</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(5)专用条件;</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(6)构成合同一部分的任何其他文件。</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FIDIC编制了标准的投标书及其附件格式。FIDIC合同条件是在长期的国际工程实践中形成并逐渐发展和成熟起来的国际工程惯例,它是国际工程中通用的、规范化的典型的合同条件。</a:t>
            </a:r>
            <a:endParaRPr lang="zh-CN" altLang="en-US" sz="2000" b="1" dirty="0">
              <a:solidFill>
                <a:srgbClr val="0C2F13"/>
              </a:solidFill>
              <a:latin typeface="微软雅黑" panose="020B0503020204020204" pitchFamily="34" charset="-122"/>
              <a:ea typeface="微软雅黑" panose="020B0503020204020204" pitchFamily="34" charset="-122"/>
            </a:endParaRPr>
          </a:p>
        </p:txBody>
      </p:sp>
      <p:grpSp>
        <p:nvGrpSpPr>
          <p:cNvPr id="3" name="Group 21"/>
          <p:cNvGrpSpPr/>
          <p:nvPr/>
        </p:nvGrpSpPr>
        <p:grpSpPr>
          <a:xfrm>
            <a:off x="2051050" y="2560638"/>
            <a:ext cx="315913" cy="261937"/>
            <a:chOff x="2928" y="2208"/>
            <a:chExt cx="262" cy="262"/>
          </a:xfrm>
        </p:grpSpPr>
        <p:sp>
          <p:nvSpPr>
            <p:cNvPr id="14346" name="Oval 22"/>
            <p:cNvSpPr/>
            <p:nvPr/>
          </p:nvSpPr>
          <p:spPr>
            <a:xfrm>
              <a:off x="2928" y="2208"/>
              <a:ext cx="262" cy="262"/>
            </a:xfrm>
            <a:prstGeom prst="ellipse">
              <a:avLst/>
            </a:prstGeom>
            <a:gradFill rotWithShape="1">
              <a:gsLst>
                <a:gs pos="0">
                  <a:srgbClr val="C0C6D3"/>
                </a:gs>
                <a:gs pos="100000">
                  <a:srgbClr val="223864"/>
                </a:gs>
              </a:gsLst>
              <a:lin ang="2700000" scaled="1"/>
              <a:tileRect/>
            </a:gradFill>
            <a:ln w="12700" cap="flat" cmpd="sng">
              <a:solidFill>
                <a:srgbClr val="F8F8F8"/>
              </a:solidFill>
              <a:prstDash val="solid"/>
              <a:headEnd type="none" w="med" len="med"/>
              <a:tailEnd type="none" w="med" len="med"/>
            </a:ln>
            <a:effectLst>
              <a:outerShdw dist="35921" dir="2699999" algn="ctr" rotWithShape="0">
                <a:srgbClr val="1C1C1C">
                  <a:alpha val="50000"/>
                </a:srgbClr>
              </a:outerShdw>
            </a:effectLst>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9239" name="Oval 23"/>
            <p:cNvSpPr>
              <a:spLocks noChangeArrowheads="1"/>
            </p:cNvSpPr>
            <p:nvPr/>
          </p:nvSpPr>
          <p:spPr bwMode="gray">
            <a:xfrm>
              <a:off x="2949" y="2230"/>
              <a:ext cx="219" cy="218"/>
            </a:xfrm>
            <a:prstGeom prst="ellipse">
              <a:avLst/>
            </a:prstGeom>
            <a:gradFill rotWithShape="1">
              <a:gsLst>
                <a:gs pos="0">
                  <a:schemeClr val="accent1"/>
                </a:gs>
                <a:gs pos="100000">
                  <a:schemeClr val="accent1">
                    <a:gamma/>
                    <a:tint val="63529"/>
                    <a:invGamma/>
                  </a:schemeClr>
                </a:gs>
              </a:gsLst>
              <a:lin ang="2700000" scaled="1"/>
            </a:gradFill>
            <a:ln w="12700">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500" fill="hold"/>
                                        <p:tgtEl>
                                          <p:spTgt spid="9219"/>
                                        </p:tgtEl>
                                        <p:attrNameLst>
                                          <p:attrName>ppt_w</p:attrName>
                                        </p:attrNameLst>
                                      </p:cBhvr>
                                      <p:tavLst>
                                        <p:tav tm="0">
                                          <p:val>
                                            <p:strVal val="#ppt_w*0.05"/>
                                          </p:val>
                                        </p:tav>
                                        <p:tav tm="100000">
                                          <p:val>
                                            <p:strVal val="#ppt_w"/>
                                          </p:val>
                                        </p:tav>
                                      </p:tavLst>
                                    </p:anim>
                                    <p:anim calcmode="lin" valueType="num">
                                      <p:cBhvr>
                                        <p:cTn id="8" dur="500" fill="hold"/>
                                        <p:tgtEl>
                                          <p:spTgt spid="9219"/>
                                        </p:tgtEl>
                                        <p:attrNameLst>
                                          <p:attrName>ppt_h</p:attrName>
                                        </p:attrNameLst>
                                      </p:cBhvr>
                                      <p:tavLst>
                                        <p:tav tm="0">
                                          <p:val>
                                            <p:strVal val="#ppt_h"/>
                                          </p:val>
                                        </p:tav>
                                        <p:tav tm="100000">
                                          <p:val>
                                            <p:strVal val="#ppt_h"/>
                                          </p:val>
                                        </p:tav>
                                      </p:tavLst>
                                    </p:anim>
                                    <p:anim calcmode="lin" valueType="num">
                                      <p:cBhvr>
                                        <p:cTn id="9" dur="500" fill="hold"/>
                                        <p:tgtEl>
                                          <p:spTgt spid="9219"/>
                                        </p:tgtEl>
                                        <p:attrNameLst>
                                          <p:attrName>ppt_x</p:attrName>
                                        </p:attrNameLst>
                                      </p:cBhvr>
                                      <p:tavLst>
                                        <p:tav tm="0">
                                          <p:val>
                                            <p:strVal val="#ppt_x-.2"/>
                                          </p:val>
                                        </p:tav>
                                        <p:tav tm="100000">
                                          <p:val>
                                            <p:strVal val="#ppt_x"/>
                                          </p:val>
                                        </p:tav>
                                      </p:tavLst>
                                    </p:anim>
                                    <p:anim calcmode="lin" valueType="num">
                                      <p:cBhvr>
                                        <p:cTn id="10" dur="500" fill="hold"/>
                                        <p:tgtEl>
                                          <p:spTgt spid="9219"/>
                                        </p:tgtEl>
                                        <p:attrNameLst>
                                          <p:attrName>ppt_y</p:attrName>
                                        </p:attrNameLst>
                                      </p:cBhvr>
                                      <p:tavLst>
                                        <p:tav tm="0">
                                          <p:val>
                                            <p:strVal val="#ppt_y"/>
                                          </p:val>
                                        </p:tav>
                                        <p:tav tm="100000">
                                          <p:val>
                                            <p:strVal val="#ppt_y"/>
                                          </p:val>
                                        </p:tav>
                                      </p:tavLst>
                                    </p:anim>
                                    <p:animEffect transition="in" filter="fade">
                                      <p:cBhvr>
                                        <p:cTn id="11" dur="500"/>
                                        <p:tgtEl>
                                          <p:spTgt spid="9219"/>
                                        </p:tgtEl>
                                      </p:cBhvr>
                                    </p:animEffect>
                                  </p:childTnLst>
                                </p:cTn>
                              </p:par>
                              <p:par>
                                <p:cTn id="12" presetID="54" presetClass="entr" presetSubtype="0" accel="100000" fill="hold" nodeType="withEffect">
                                  <p:stCondLst>
                                    <p:cond delay="0"/>
                                  </p:stCondLst>
                                  <p:childTnLst>
                                    <p:set>
                                      <p:cBhvr>
                                        <p:cTn id="13" dur="1" fill="hold">
                                          <p:stCondLst>
                                            <p:cond delay="0"/>
                                          </p:stCondLst>
                                        </p:cTn>
                                        <p:tgtEl>
                                          <p:spTgt spid="9220"/>
                                        </p:tgtEl>
                                        <p:attrNameLst>
                                          <p:attrName>style.visibility</p:attrName>
                                        </p:attrNameLst>
                                      </p:cBhvr>
                                      <p:to>
                                        <p:strVal val="visible"/>
                                      </p:to>
                                    </p:set>
                                    <p:anim calcmode="lin" valueType="num">
                                      <p:cBhvr>
                                        <p:cTn id="14" dur="500" fill="hold"/>
                                        <p:tgtEl>
                                          <p:spTgt spid="9220"/>
                                        </p:tgtEl>
                                        <p:attrNameLst>
                                          <p:attrName>ppt_w</p:attrName>
                                        </p:attrNameLst>
                                      </p:cBhvr>
                                      <p:tavLst>
                                        <p:tav tm="0">
                                          <p:val>
                                            <p:strVal val="#ppt_w*0.05"/>
                                          </p:val>
                                        </p:tav>
                                        <p:tav tm="100000">
                                          <p:val>
                                            <p:strVal val="#ppt_w"/>
                                          </p:val>
                                        </p:tav>
                                      </p:tavLst>
                                    </p:anim>
                                    <p:anim calcmode="lin" valueType="num">
                                      <p:cBhvr>
                                        <p:cTn id="15" dur="500" fill="hold"/>
                                        <p:tgtEl>
                                          <p:spTgt spid="9220"/>
                                        </p:tgtEl>
                                        <p:attrNameLst>
                                          <p:attrName>ppt_h</p:attrName>
                                        </p:attrNameLst>
                                      </p:cBhvr>
                                      <p:tavLst>
                                        <p:tav tm="0">
                                          <p:val>
                                            <p:strVal val="#ppt_h"/>
                                          </p:val>
                                        </p:tav>
                                        <p:tav tm="100000">
                                          <p:val>
                                            <p:strVal val="#ppt_h"/>
                                          </p:val>
                                        </p:tav>
                                      </p:tavLst>
                                    </p:anim>
                                    <p:anim calcmode="lin" valueType="num">
                                      <p:cBhvr>
                                        <p:cTn id="16" dur="500" fill="hold"/>
                                        <p:tgtEl>
                                          <p:spTgt spid="9220"/>
                                        </p:tgtEl>
                                        <p:attrNameLst>
                                          <p:attrName>ppt_x</p:attrName>
                                        </p:attrNameLst>
                                      </p:cBhvr>
                                      <p:tavLst>
                                        <p:tav tm="0">
                                          <p:val>
                                            <p:strVal val="#ppt_x-.2"/>
                                          </p:val>
                                        </p:tav>
                                        <p:tav tm="100000">
                                          <p:val>
                                            <p:strVal val="#ppt_x"/>
                                          </p:val>
                                        </p:tav>
                                      </p:tavLst>
                                    </p:anim>
                                    <p:anim calcmode="lin" valueType="num">
                                      <p:cBhvr>
                                        <p:cTn id="17" dur="500" fill="hold"/>
                                        <p:tgtEl>
                                          <p:spTgt spid="9220"/>
                                        </p:tgtEl>
                                        <p:attrNameLst>
                                          <p:attrName>ppt_y</p:attrName>
                                        </p:attrNameLst>
                                      </p:cBhvr>
                                      <p:tavLst>
                                        <p:tav tm="0">
                                          <p:val>
                                            <p:strVal val="#ppt_y"/>
                                          </p:val>
                                        </p:tav>
                                        <p:tav tm="100000">
                                          <p:val>
                                            <p:strVal val="#ppt_y"/>
                                          </p:val>
                                        </p:tav>
                                      </p:tavLst>
                                    </p:anim>
                                    <p:animEffect transition="in" filter="fade">
                                      <p:cBhvr>
                                        <p:cTn id="18" dur="500"/>
                                        <p:tgtEl>
                                          <p:spTgt spid="9220"/>
                                        </p:tgtEl>
                                      </p:cBhvr>
                                    </p:animEffect>
                                  </p:childTnLst>
                                </p:cTn>
                              </p:par>
                              <p:par>
                                <p:cTn id="19" presetID="54" presetClass="entr" presetSubtype="0" accel="100000" fill="hold" nodeType="withEffect">
                                  <p:stCondLst>
                                    <p:cond delay="0"/>
                                  </p:stCondLst>
                                  <p:childTnLst>
                                    <p:set>
                                      <p:cBhvr>
                                        <p:cTn id="20" dur="1" fill="hold">
                                          <p:stCondLst>
                                            <p:cond delay="0"/>
                                          </p:stCondLst>
                                        </p:cTn>
                                        <p:tgtEl>
                                          <p:spTgt spid="9235"/>
                                        </p:tgtEl>
                                        <p:attrNameLst>
                                          <p:attrName>style.visibility</p:attrName>
                                        </p:attrNameLst>
                                      </p:cBhvr>
                                      <p:to>
                                        <p:strVal val="visible"/>
                                      </p:to>
                                    </p:set>
                                    <p:anim calcmode="lin" valueType="num">
                                      <p:cBhvr>
                                        <p:cTn id="21" dur="500" fill="hold"/>
                                        <p:tgtEl>
                                          <p:spTgt spid="9235"/>
                                        </p:tgtEl>
                                        <p:attrNameLst>
                                          <p:attrName>ppt_w</p:attrName>
                                        </p:attrNameLst>
                                      </p:cBhvr>
                                      <p:tavLst>
                                        <p:tav tm="0">
                                          <p:val>
                                            <p:strVal val="#ppt_w*0.05"/>
                                          </p:val>
                                        </p:tav>
                                        <p:tav tm="100000">
                                          <p:val>
                                            <p:strVal val="#ppt_w"/>
                                          </p:val>
                                        </p:tav>
                                      </p:tavLst>
                                    </p:anim>
                                    <p:anim calcmode="lin" valueType="num">
                                      <p:cBhvr>
                                        <p:cTn id="22" dur="500" fill="hold"/>
                                        <p:tgtEl>
                                          <p:spTgt spid="9235"/>
                                        </p:tgtEl>
                                        <p:attrNameLst>
                                          <p:attrName>ppt_h</p:attrName>
                                        </p:attrNameLst>
                                      </p:cBhvr>
                                      <p:tavLst>
                                        <p:tav tm="0">
                                          <p:val>
                                            <p:strVal val="#ppt_h"/>
                                          </p:val>
                                        </p:tav>
                                        <p:tav tm="100000">
                                          <p:val>
                                            <p:strVal val="#ppt_h"/>
                                          </p:val>
                                        </p:tav>
                                      </p:tavLst>
                                    </p:anim>
                                    <p:anim calcmode="lin" valueType="num">
                                      <p:cBhvr>
                                        <p:cTn id="23" dur="500" fill="hold"/>
                                        <p:tgtEl>
                                          <p:spTgt spid="9235"/>
                                        </p:tgtEl>
                                        <p:attrNameLst>
                                          <p:attrName>ppt_x</p:attrName>
                                        </p:attrNameLst>
                                      </p:cBhvr>
                                      <p:tavLst>
                                        <p:tav tm="0">
                                          <p:val>
                                            <p:strVal val="#ppt_x-.2"/>
                                          </p:val>
                                        </p:tav>
                                        <p:tav tm="100000">
                                          <p:val>
                                            <p:strVal val="#ppt_x"/>
                                          </p:val>
                                        </p:tav>
                                      </p:tavLst>
                                    </p:anim>
                                    <p:anim calcmode="lin" valueType="num">
                                      <p:cBhvr>
                                        <p:cTn id="24" dur="500" fill="hold"/>
                                        <p:tgtEl>
                                          <p:spTgt spid="9235"/>
                                        </p:tgtEl>
                                        <p:attrNameLst>
                                          <p:attrName>ppt_y</p:attrName>
                                        </p:attrNameLst>
                                      </p:cBhvr>
                                      <p:tavLst>
                                        <p:tav tm="0">
                                          <p:val>
                                            <p:strVal val="#ppt_y"/>
                                          </p:val>
                                        </p:tav>
                                        <p:tav tm="100000">
                                          <p:val>
                                            <p:strVal val="#ppt_y"/>
                                          </p:val>
                                        </p:tav>
                                      </p:tavLst>
                                    </p:anim>
                                    <p:animEffect transition="in" filter="fade">
                                      <p:cBhvr>
                                        <p:cTn id="25" dur="500"/>
                                        <p:tgtEl>
                                          <p:spTgt spid="9235"/>
                                        </p:tgtEl>
                                      </p:cBhvr>
                                    </p:animEffect>
                                  </p:childTnLst>
                                </p:cTn>
                              </p:par>
                              <p:par>
                                <p:cTn id="26" presetID="54" presetClass="entr" presetSubtype="0" accel="10000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strVal val="#ppt_w*0.05"/>
                                          </p:val>
                                        </p:tav>
                                        <p:tav tm="100000">
                                          <p:val>
                                            <p:strVal val="#ppt_w"/>
                                          </p:val>
                                        </p:tav>
                                      </p:tavLst>
                                    </p:anim>
                                    <p:anim calcmode="lin" valueType="num">
                                      <p:cBhvr>
                                        <p:cTn id="29" dur="500" fill="hold"/>
                                        <p:tgtEl>
                                          <p:spTgt spid="3"/>
                                        </p:tgtEl>
                                        <p:attrNameLst>
                                          <p:attrName>ppt_h</p:attrName>
                                        </p:attrNameLst>
                                      </p:cBhvr>
                                      <p:tavLst>
                                        <p:tav tm="0">
                                          <p:val>
                                            <p:strVal val="#ppt_h"/>
                                          </p:val>
                                        </p:tav>
                                        <p:tav tm="100000">
                                          <p:val>
                                            <p:strVal val="#ppt_h"/>
                                          </p:val>
                                        </p:tav>
                                      </p:tavLst>
                                    </p:anim>
                                    <p:anim calcmode="lin" valueType="num">
                                      <p:cBhvr>
                                        <p:cTn id="30" dur="500" fill="hold"/>
                                        <p:tgtEl>
                                          <p:spTgt spid="3"/>
                                        </p:tgtEl>
                                        <p:attrNameLst>
                                          <p:attrName>ppt_x</p:attrName>
                                        </p:attrNameLst>
                                      </p:cBhvr>
                                      <p:tavLst>
                                        <p:tav tm="0">
                                          <p:val>
                                            <p:strVal val="#ppt_x-.2"/>
                                          </p:val>
                                        </p:tav>
                                        <p:tav tm="100000">
                                          <p:val>
                                            <p:strVal val="#ppt_x"/>
                                          </p:val>
                                        </p:tav>
                                      </p:tavLst>
                                    </p:anim>
                                    <p:anim calcmode="lin" valueType="num">
                                      <p:cBhvr>
                                        <p:cTn id="31" dur="500" fill="hold"/>
                                        <p:tgtEl>
                                          <p:spTgt spid="3"/>
                                        </p:tgtEl>
                                        <p:attrNameLst>
                                          <p:attrName>ppt_y</p:attrName>
                                        </p:attrNameLst>
                                      </p:cBhvr>
                                      <p:tavLst>
                                        <p:tav tm="0">
                                          <p:val>
                                            <p:strVal val="#ppt_y"/>
                                          </p:val>
                                        </p:tav>
                                        <p:tav tm="100000">
                                          <p:val>
                                            <p:strVal val="#ppt_y"/>
                                          </p:val>
                                        </p:tav>
                                      </p:tavLst>
                                    </p:anim>
                                    <p:animEffect transition="in" filter="fade">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animBg="1"/>
      <p:bldP spid="9220" grpId="0" animBg="1"/>
      <p:bldP spid="92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Grp="1" noChangeArrowheads="1"/>
          </p:cNvSpPr>
          <p:nvPr>
            <p:ph type="title"/>
          </p:nvPr>
        </p:nvSpPr>
        <p:spPr>
          <a:xfrm>
            <a:off x="766763" y="841375"/>
            <a:ext cx="8597900"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lang="zh-CN" altLang="en-US" sz="2800" b="1" dirty="0">
                <a:solidFill>
                  <a:schemeClr val="tx1"/>
                </a:solidFill>
                <a:latin typeface="微软雅黑" panose="020B0503020204020204" pitchFamily="34" charset="-122"/>
                <a:ea typeface="微软雅黑" panose="020B0503020204020204" pitchFamily="34" charset="-122"/>
                <a:sym typeface="+mn-ea"/>
              </a:rPr>
              <a:t>任务单元二　建筑工程担保的类型</a:t>
            </a:r>
            <a:endParaRPr lang="zh-CN" altLang="en-US" sz="2800" b="1" dirty="0">
              <a:solidFill>
                <a:schemeClr val="tx1"/>
              </a:solidFill>
              <a:latin typeface="微软雅黑" panose="020B0503020204020204" pitchFamily="34" charset="-122"/>
              <a:ea typeface="微软雅黑" panose="020B0503020204020204" pitchFamily="34" charset="-122"/>
              <a:sym typeface="+mn-ea"/>
            </a:endParaRPr>
          </a:p>
        </p:txBody>
      </p:sp>
      <p:sp>
        <p:nvSpPr>
          <p:cNvPr id="9219" name="AutoShape 3"/>
          <p:cNvSpPr/>
          <p:nvPr/>
        </p:nvSpPr>
        <p:spPr>
          <a:xfrm>
            <a:off x="1559560" y="1515745"/>
            <a:ext cx="8181340" cy="5110480"/>
          </a:xfrm>
          <a:prstGeom prst="roundRect">
            <a:avLst>
              <a:gd name="adj" fmla="val 8014"/>
            </a:avLst>
          </a:prstGeom>
          <a:solidFill>
            <a:srgbClr val="F8F8F8"/>
          </a:solidFill>
          <a:ln w="9525" cap="flat" cmpd="sng">
            <a:solidFill>
              <a:schemeClr val="accent1"/>
            </a:solidFill>
            <a:prstDash val="solid"/>
            <a:headEnd type="none" w="med" len="med"/>
            <a:tailEnd type="none" w="med" len="med"/>
          </a:ln>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9220" name="AutoShape 4"/>
          <p:cNvSpPr>
            <a:spLocks noChangeArrowheads="1"/>
          </p:cNvSpPr>
          <p:nvPr/>
        </p:nvSpPr>
        <p:spPr bwMode="gray">
          <a:xfrm>
            <a:off x="1668145" y="1629410"/>
            <a:ext cx="8017510" cy="4913630"/>
          </a:xfrm>
          <a:prstGeom prst="roundRect">
            <a:avLst>
              <a:gd name="adj" fmla="val 7912"/>
            </a:avLst>
          </a:prstGeom>
          <a:gradFill rotWithShape="1">
            <a:gsLst>
              <a:gs pos="0">
                <a:schemeClr val="accent1">
                  <a:gamma/>
                  <a:tint val="38039"/>
                  <a:invGamma/>
                </a:schemeClr>
              </a:gs>
              <a:gs pos="100000">
                <a:schemeClr val="accent1">
                  <a:alpha val="50000"/>
                </a:schemeClr>
              </a:gs>
            </a:gsLst>
            <a:lin ang="5400000" scaled="1"/>
          </a:gradFill>
          <a:ln w="9525">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9235" name="Text Box 19"/>
          <p:cNvSpPr txBox="1"/>
          <p:nvPr/>
        </p:nvSpPr>
        <p:spPr>
          <a:xfrm>
            <a:off x="1941830" y="1741170"/>
            <a:ext cx="7799705" cy="4845050"/>
          </a:xfrm>
          <a:prstGeom prst="rect">
            <a:avLst/>
          </a:prstGeom>
          <a:noFill/>
          <a:ln w="9525">
            <a:noFill/>
          </a:ln>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一、合同担保</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(一)担保的概念</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担保是指当事人根据法律规定或双方约定,为促使债务人履行债务实现债权人的权利的法律制度。担保通常由当事人双方订立担保合同。担保活动应当遵循平等、自愿、公平、诚实信用的原则。</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(二)担保的方式</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1.保证</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(1)保证的概念。</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(2)保证人。</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(3)保证责任。</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(4)保证期间。</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p:txBody>
      </p:sp>
      <p:grpSp>
        <p:nvGrpSpPr>
          <p:cNvPr id="3" name="Group 21"/>
          <p:cNvGrpSpPr/>
          <p:nvPr/>
        </p:nvGrpSpPr>
        <p:grpSpPr>
          <a:xfrm>
            <a:off x="2051050" y="2560638"/>
            <a:ext cx="315913" cy="261937"/>
            <a:chOff x="2928" y="2208"/>
            <a:chExt cx="262" cy="262"/>
          </a:xfrm>
        </p:grpSpPr>
        <p:sp>
          <p:nvSpPr>
            <p:cNvPr id="14346" name="Oval 22"/>
            <p:cNvSpPr/>
            <p:nvPr/>
          </p:nvSpPr>
          <p:spPr>
            <a:xfrm>
              <a:off x="2928" y="2208"/>
              <a:ext cx="262" cy="262"/>
            </a:xfrm>
            <a:prstGeom prst="ellipse">
              <a:avLst/>
            </a:prstGeom>
            <a:gradFill rotWithShape="1">
              <a:gsLst>
                <a:gs pos="0">
                  <a:srgbClr val="C0C6D3"/>
                </a:gs>
                <a:gs pos="100000">
                  <a:srgbClr val="223864"/>
                </a:gs>
              </a:gsLst>
              <a:lin ang="2700000" scaled="1"/>
              <a:tileRect/>
            </a:gradFill>
            <a:ln w="12700" cap="flat" cmpd="sng">
              <a:solidFill>
                <a:srgbClr val="F8F8F8"/>
              </a:solidFill>
              <a:prstDash val="solid"/>
              <a:headEnd type="none" w="med" len="med"/>
              <a:tailEnd type="none" w="med" len="med"/>
            </a:ln>
            <a:effectLst>
              <a:outerShdw dist="35921" dir="2699999" algn="ctr" rotWithShape="0">
                <a:srgbClr val="1C1C1C">
                  <a:alpha val="50000"/>
                </a:srgbClr>
              </a:outerShdw>
            </a:effectLst>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9239" name="Oval 23"/>
            <p:cNvSpPr>
              <a:spLocks noChangeArrowheads="1"/>
            </p:cNvSpPr>
            <p:nvPr/>
          </p:nvSpPr>
          <p:spPr bwMode="gray">
            <a:xfrm>
              <a:off x="2949" y="2230"/>
              <a:ext cx="219" cy="218"/>
            </a:xfrm>
            <a:prstGeom prst="ellipse">
              <a:avLst/>
            </a:prstGeom>
            <a:gradFill rotWithShape="1">
              <a:gsLst>
                <a:gs pos="0">
                  <a:schemeClr val="accent1"/>
                </a:gs>
                <a:gs pos="100000">
                  <a:schemeClr val="accent1">
                    <a:gamma/>
                    <a:tint val="63529"/>
                    <a:invGamma/>
                  </a:schemeClr>
                </a:gs>
              </a:gsLst>
              <a:lin ang="2700000" scaled="1"/>
            </a:gradFill>
            <a:ln w="12700">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500" fill="hold"/>
                                        <p:tgtEl>
                                          <p:spTgt spid="9219"/>
                                        </p:tgtEl>
                                        <p:attrNameLst>
                                          <p:attrName>ppt_w</p:attrName>
                                        </p:attrNameLst>
                                      </p:cBhvr>
                                      <p:tavLst>
                                        <p:tav tm="0">
                                          <p:val>
                                            <p:strVal val="#ppt_w*0.05"/>
                                          </p:val>
                                        </p:tav>
                                        <p:tav tm="100000">
                                          <p:val>
                                            <p:strVal val="#ppt_w"/>
                                          </p:val>
                                        </p:tav>
                                      </p:tavLst>
                                    </p:anim>
                                    <p:anim calcmode="lin" valueType="num">
                                      <p:cBhvr>
                                        <p:cTn id="8" dur="500" fill="hold"/>
                                        <p:tgtEl>
                                          <p:spTgt spid="9219"/>
                                        </p:tgtEl>
                                        <p:attrNameLst>
                                          <p:attrName>ppt_h</p:attrName>
                                        </p:attrNameLst>
                                      </p:cBhvr>
                                      <p:tavLst>
                                        <p:tav tm="0">
                                          <p:val>
                                            <p:strVal val="#ppt_h"/>
                                          </p:val>
                                        </p:tav>
                                        <p:tav tm="100000">
                                          <p:val>
                                            <p:strVal val="#ppt_h"/>
                                          </p:val>
                                        </p:tav>
                                      </p:tavLst>
                                    </p:anim>
                                    <p:anim calcmode="lin" valueType="num">
                                      <p:cBhvr>
                                        <p:cTn id="9" dur="500" fill="hold"/>
                                        <p:tgtEl>
                                          <p:spTgt spid="9219"/>
                                        </p:tgtEl>
                                        <p:attrNameLst>
                                          <p:attrName>ppt_x</p:attrName>
                                        </p:attrNameLst>
                                      </p:cBhvr>
                                      <p:tavLst>
                                        <p:tav tm="0">
                                          <p:val>
                                            <p:strVal val="#ppt_x-.2"/>
                                          </p:val>
                                        </p:tav>
                                        <p:tav tm="100000">
                                          <p:val>
                                            <p:strVal val="#ppt_x"/>
                                          </p:val>
                                        </p:tav>
                                      </p:tavLst>
                                    </p:anim>
                                    <p:anim calcmode="lin" valueType="num">
                                      <p:cBhvr>
                                        <p:cTn id="10" dur="500" fill="hold"/>
                                        <p:tgtEl>
                                          <p:spTgt spid="9219"/>
                                        </p:tgtEl>
                                        <p:attrNameLst>
                                          <p:attrName>ppt_y</p:attrName>
                                        </p:attrNameLst>
                                      </p:cBhvr>
                                      <p:tavLst>
                                        <p:tav tm="0">
                                          <p:val>
                                            <p:strVal val="#ppt_y"/>
                                          </p:val>
                                        </p:tav>
                                        <p:tav tm="100000">
                                          <p:val>
                                            <p:strVal val="#ppt_y"/>
                                          </p:val>
                                        </p:tav>
                                      </p:tavLst>
                                    </p:anim>
                                    <p:animEffect transition="in" filter="fade">
                                      <p:cBhvr>
                                        <p:cTn id="11" dur="500"/>
                                        <p:tgtEl>
                                          <p:spTgt spid="9219"/>
                                        </p:tgtEl>
                                      </p:cBhvr>
                                    </p:animEffect>
                                  </p:childTnLst>
                                </p:cTn>
                              </p:par>
                              <p:par>
                                <p:cTn id="12" presetID="54" presetClass="entr" presetSubtype="0" accel="100000" fill="hold" nodeType="withEffect">
                                  <p:stCondLst>
                                    <p:cond delay="0"/>
                                  </p:stCondLst>
                                  <p:childTnLst>
                                    <p:set>
                                      <p:cBhvr>
                                        <p:cTn id="13" dur="1" fill="hold">
                                          <p:stCondLst>
                                            <p:cond delay="0"/>
                                          </p:stCondLst>
                                        </p:cTn>
                                        <p:tgtEl>
                                          <p:spTgt spid="9220"/>
                                        </p:tgtEl>
                                        <p:attrNameLst>
                                          <p:attrName>style.visibility</p:attrName>
                                        </p:attrNameLst>
                                      </p:cBhvr>
                                      <p:to>
                                        <p:strVal val="visible"/>
                                      </p:to>
                                    </p:set>
                                    <p:anim calcmode="lin" valueType="num">
                                      <p:cBhvr>
                                        <p:cTn id="14" dur="500" fill="hold"/>
                                        <p:tgtEl>
                                          <p:spTgt spid="9220"/>
                                        </p:tgtEl>
                                        <p:attrNameLst>
                                          <p:attrName>ppt_w</p:attrName>
                                        </p:attrNameLst>
                                      </p:cBhvr>
                                      <p:tavLst>
                                        <p:tav tm="0">
                                          <p:val>
                                            <p:strVal val="#ppt_w*0.05"/>
                                          </p:val>
                                        </p:tav>
                                        <p:tav tm="100000">
                                          <p:val>
                                            <p:strVal val="#ppt_w"/>
                                          </p:val>
                                        </p:tav>
                                      </p:tavLst>
                                    </p:anim>
                                    <p:anim calcmode="lin" valueType="num">
                                      <p:cBhvr>
                                        <p:cTn id="15" dur="500" fill="hold"/>
                                        <p:tgtEl>
                                          <p:spTgt spid="9220"/>
                                        </p:tgtEl>
                                        <p:attrNameLst>
                                          <p:attrName>ppt_h</p:attrName>
                                        </p:attrNameLst>
                                      </p:cBhvr>
                                      <p:tavLst>
                                        <p:tav tm="0">
                                          <p:val>
                                            <p:strVal val="#ppt_h"/>
                                          </p:val>
                                        </p:tav>
                                        <p:tav tm="100000">
                                          <p:val>
                                            <p:strVal val="#ppt_h"/>
                                          </p:val>
                                        </p:tav>
                                      </p:tavLst>
                                    </p:anim>
                                    <p:anim calcmode="lin" valueType="num">
                                      <p:cBhvr>
                                        <p:cTn id="16" dur="500" fill="hold"/>
                                        <p:tgtEl>
                                          <p:spTgt spid="9220"/>
                                        </p:tgtEl>
                                        <p:attrNameLst>
                                          <p:attrName>ppt_x</p:attrName>
                                        </p:attrNameLst>
                                      </p:cBhvr>
                                      <p:tavLst>
                                        <p:tav tm="0">
                                          <p:val>
                                            <p:strVal val="#ppt_x-.2"/>
                                          </p:val>
                                        </p:tav>
                                        <p:tav tm="100000">
                                          <p:val>
                                            <p:strVal val="#ppt_x"/>
                                          </p:val>
                                        </p:tav>
                                      </p:tavLst>
                                    </p:anim>
                                    <p:anim calcmode="lin" valueType="num">
                                      <p:cBhvr>
                                        <p:cTn id="17" dur="500" fill="hold"/>
                                        <p:tgtEl>
                                          <p:spTgt spid="9220"/>
                                        </p:tgtEl>
                                        <p:attrNameLst>
                                          <p:attrName>ppt_y</p:attrName>
                                        </p:attrNameLst>
                                      </p:cBhvr>
                                      <p:tavLst>
                                        <p:tav tm="0">
                                          <p:val>
                                            <p:strVal val="#ppt_y"/>
                                          </p:val>
                                        </p:tav>
                                        <p:tav tm="100000">
                                          <p:val>
                                            <p:strVal val="#ppt_y"/>
                                          </p:val>
                                        </p:tav>
                                      </p:tavLst>
                                    </p:anim>
                                    <p:animEffect transition="in" filter="fade">
                                      <p:cBhvr>
                                        <p:cTn id="18" dur="500"/>
                                        <p:tgtEl>
                                          <p:spTgt spid="9220"/>
                                        </p:tgtEl>
                                      </p:cBhvr>
                                    </p:animEffect>
                                  </p:childTnLst>
                                </p:cTn>
                              </p:par>
                              <p:par>
                                <p:cTn id="19" presetID="54" presetClass="entr" presetSubtype="0" accel="100000" fill="hold" nodeType="withEffect">
                                  <p:stCondLst>
                                    <p:cond delay="0"/>
                                  </p:stCondLst>
                                  <p:childTnLst>
                                    <p:set>
                                      <p:cBhvr>
                                        <p:cTn id="20" dur="1" fill="hold">
                                          <p:stCondLst>
                                            <p:cond delay="0"/>
                                          </p:stCondLst>
                                        </p:cTn>
                                        <p:tgtEl>
                                          <p:spTgt spid="9235"/>
                                        </p:tgtEl>
                                        <p:attrNameLst>
                                          <p:attrName>style.visibility</p:attrName>
                                        </p:attrNameLst>
                                      </p:cBhvr>
                                      <p:to>
                                        <p:strVal val="visible"/>
                                      </p:to>
                                    </p:set>
                                    <p:anim calcmode="lin" valueType="num">
                                      <p:cBhvr>
                                        <p:cTn id="21" dur="500" fill="hold"/>
                                        <p:tgtEl>
                                          <p:spTgt spid="9235"/>
                                        </p:tgtEl>
                                        <p:attrNameLst>
                                          <p:attrName>ppt_w</p:attrName>
                                        </p:attrNameLst>
                                      </p:cBhvr>
                                      <p:tavLst>
                                        <p:tav tm="0">
                                          <p:val>
                                            <p:strVal val="#ppt_w*0.05"/>
                                          </p:val>
                                        </p:tav>
                                        <p:tav tm="100000">
                                          <p:val>
                                            <p:strVal val="#ppt_w"/>
                                          </p:val>
                                        </p:tav>
                                      </p:tavLst>
                                    </p:anim>
                                    <p:anim calcmode="lin" valueType="num">
                                      <p:cBhvr>
                                        <p:cTn id="22" dur="500" fill="hold"/>
                                        <p:tgtEl>
                                          <p:spTgt spid="9235"/>
                                        </p:tgtEl>
                                        <p:attrNameLst>
                                          <p:attrName>ppt_h</p:attrName>
                                        </p:attrNameLst>
                                      </p:cBhvr>
                                      <p:tavLst>
                                        <p:tav tm="0">
                                          <p:val>
                                            <p:strVal val="#ppt_h"/>
                                          </p:val>
                                        </p:tav>
                                        <p:tav tm="100000">
                                          <p:val>
                                            <p:strVal val="#ppt_h"/>
                                          </p:val>
                                        </p:tav>
                                      </p:tavLst>
                                    </p:anim>
                                    <p:anim calcmode="lin" valueType="num">
                                      <p:cBhvr>
                                        <p:cTn id="23" dur="500" fill="hold"/>
                                        <p:tgtEl>
                                          <p:spTgt spid="9235"/>
                                        </p:tgtEl>
                                        <p:attrNameLst>
                                          <p:attrName>ppt_x</p:attrName>
                                        </p:attrNameLst>
                                      </p:cBhvr>
                                      <p:tavLst>
                                        <p:tav tm="0">
                                          <p:val>
                                            <p:strVal val="#ppt_x-.2"/>
                                          </p:val>
                                        </p:tav>
                                        <p:tav tm="100000">
                                          <p:val>
                                            <p:strVal val="#ppt_x"/>
                                          </p:val>
                                        </p:tav>
                                      </p:tavLst>
                                    </p:anim>
                                    <p:anim calcmode="lin" valueType="num">
                                      <p:cBhvr>
                                        <p:cTn id="24" dur="500" fill="hold"/>
                                        <p:tgtEl>
                                          <p:spTgt spid="9235"/>
                                        </p:tgtEl>
                                        <p:attrNameLst>
                                          <p:attrName>ppt_y</p:attrName>
                                        </p:attrNameLst>
                                      </p:cBhvr>
                                      <p:tavLst>
                                        <p:tav tm="0">
                                          <p:val>
                                            <p:strVal val="#ppt_y"/>
                                          </p:val>
                                        </p:tav>
                                        <p:tav tm="100000">
                                          <p:val>
                                            <p:strVal val="#ppt_y"/>
                                          </p:val>
                                        </p:tav>
                                      </p:tavLst>
                                    </p:anim>
                                    <p:animEffect transition="in" filter="fade">
                                      <p:cBhvr>
                                        <p:cTn id="25" dur="500"/>
                                        <p:tgtEl>
                                          <p:spTgt spid="9235"/>
                                        </p:tgtEl>
                                      </p:cBhvr>
                                    </p:animEffect>
                                  </p:childTnLst>
                                </p:cTn>
                              </p:par>
                              <p:par>
                                <p:cTn id="26" presetID="54" presetClass="entr" presetSubtype="0" accel="10000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strVal val="#ppt_w*0.05"/>
                                          </p:val>
                                        </p:tav>
                                        <p:tav tm="100000">
                                          <p:val>
                                            <p:strVal val="#ppt_w"/>
                                          </p:val>
                                        </p:tav>
                                      </p:tavLst>
                                    </p:anim>
                                    <p:anim calcmode="lin" valueType="num">
                                      <p:cBhvr>
                                        <p:cTn id="29" dur="500" fill="hold"/>
                                        <p:tgtEl>
                                          <p:spTgt spid="3"/>
                                        </p:tgtEl>
                                        <p:attrNameLst>
                                          <p:attrName>ppt_h</p:attrName>
                                        </p:attrNameLst>
                                      </p:cBhvr>
                                      <p:tavLst>
                                        <p:tav tm="0">
                                          <p:val>
                                            <p:strVal val="#ppt_h"/>
                                          </p:val>
                                        </p:tav>
                                        <p:tav tm="100000">
                                          <p:val>
                                            <p:strVal val="#ppt_h"/>
                                          </p:val>
                                        </p:tav>
                                      </p:tavLst>
                                    </p:anim>
                                    <p:anim calcmode="lin" valueType="num">
                                      <p:cBhvr>
                                        <p:cTn id="30" dur="500" fill="hold"/>
                                        <p:tgtEl>
                                          <p:spTgt spid="3"/>
                                        </p:tgtEl>
                                        <p:attrNameLst>
                                          <p:attrName>ppt_x</p:attrName>
                                        </p:attrNameLst>
                                      </p:cBhvr>
                                      <p:tavLst>
                                        <p:tav tm="0">
                                          <p:val>
                                            <p:strVal val="#ppt_x-.2"/>
                                          </p:val>
                                        </p:tav>
                                        <p:tav tm="100000">
                                          <p:val>
                                            <p:strVal val="#ppt_x"/>
                                          </p:val>
                                        </p:tav>
                                      </p:tavLst>
                                    </p:anim>
                                    <p:anim calcmode="lin" valueType="num">
                                      <p:cBhvr>
                                        <p:cTn id="31" dur="500" fill="hold"/>
                                        <p:tgtEl>
                                          <p:spTgt spid="3"/>
                                        </p:tgtEl>
                                        <p:attrNameLst>
                                          <p:attrName>ppt_y</p:attrName>
                                        </p:attrNameLst>
                                      </p:cBhvr>
                                      <p:tavLst>
                                        <p:tav tm="0">
                                          <p:val>
                                            <p:strVal val="#ppt_y"/>
                                          </p:val>
                                        </p:tav>
                                        <p:tav tm="100000">
                                          <p:val>
                                            <p:strVal val="#ppt_y"/>
                                          </p:val>
                                        </p:tav>
                                      </p:tavLst>
                                    </p:anim>
                                    <p:animEffect transition="in" filter="fade">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animBg="1"/>
      <p:bldP spid="9220" grpId="0" animBg="1"/>
      <p:bldP spid="923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3" name="内容占位符 2"/>
          <p:cNvSpPr>
            <a:spLocks noGrp="1"/>
          </p:cNvSpPr>
          <p:nvPr>
            <p:ph idx="1"/>
          </p:nvPr>
        </p:nvSpPr>
        <p:spPr>
          <a:xfrm>
            <a:off x="695325" y="692785"/>
            <a:ext cx="9007475" cy="4733925"/>
          </a:xfrm>
        </p:spPr>
        <p:txBody>
          <a:bodyPr vert="horz" lIns="91440" tIns="45720" rIns="91440" bIns="45720" rtlCol="0">
            <a:normAutofit/>
          </a:bodyPr>
          <a:lstStyle/>
          <a:p>
            <a:pPr marL="0" marR="0" lvl="0" indent="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None/>
              <a:defRPr/>
            </a:pPr>
            <a:r>
              <a:rPr kumimoji="0" lang="zh-CN" altLang="en-US" sz="24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      </a:t>
            </a:r>
            <a:r>
              <a:rPr kumimoji="0" lang="zh-CN" altLang="en-US"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【例6-2】　某公司向银行申请贷款100万元,某商场作保证人为该笔贷款承担一般保证责任,贷款合同约定的还款期限为2019年12月31日。某公司到期未偿还银行贷款,银行于2020年8月将某公司起诉至法院要求其履行合同义务。如果法院在采取了强制执行措施后,某公司仍然不能偿还银行贷款,作为保证人的某商场应当承担保证责任。请问上述表述是否正确?</a:t>
            </a:r>
            <a:endParaRPr kumimoji="0" lang="zh-CN" altLang="en-US"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endParaRPr>
          </a:p>
        </p:txBody>
      </p:sp>
      <p:sp>
        <p:nvSpPr>
          <p:cNvPr id="4" name="云形标注 3"/>
          <p:cNvSpPr/>
          <p:nvPr/>
        </p:nvSpPr>
        <p:spPr>
          <a:xfrm>
            <a:off x="4686935" y="3594735"/>
            <a:ext cx="5235575" cy="2865120"/>
          </a:xfrm>
          <a:prstGeom prst="cloudCallout">
            <a:avLst>
              <a:gd name="adj1" fmla="val -77418"/>
              <a:gd name="adj2" fmla="val -99499"/>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rPr>
              <a:t>【解】　本题的保证为一般保证,并且没有约定保证期间,因此,保证期间为法定的主合同履行期限届满后的6个月内。在保证期间,债权人未对一般保证的债务人提起诉讼的或者申请仲裁的,保证人免除保证责任。本例中,债权人银行对债务人提起诉讼的时间已经超过了保证期间。</a:t>
            </a:r>
            <a:endParaRPr kumimoji="0" lang="zh-CN" altLang="en-US" sz="1800" b="1" i="0" u="none" strike="noStrike" kern="12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5363">
                                            <p:txEl>
                                              <p:charRg st="0" end="81"/>
                                            </p:txEl>
                                          </p:spTgt>
                                        </p:tgtEl>
                                        <p:attrNameLst>
                                          <p:attrName>style.visibility</p:attrName>
                                        </p:attrNameLst>
                                      </p:cBhvr>
                                      <p:to>
                                        <p:strVal val="visible"/>
                                      </p:to>
                                    </p:set>
                                    <p:animEffect transition="in" filter="dissolve">
                                      <p:cBhvr>
                                        <p:cTn id="7" dur="500"/>
                                        <p:tgtEl>
                                          <p:spTgt spid="15363">
                                            <p:txEl>
                                              <p:charRg st="0" end="81"/>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Grp="1" noChangeArrowheads="1"/>
          </p:cNvSpPr>
          <p:nvPr>
            <p:ph type="title"/>
          </p:nvPr>
        </p:nvSpPr>
        <p:spPr>
          <a:xfrm>
            <a:off x="766763" y="841375"/>
            <a:ext cx="8597900"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lang="zh-CN" altLang="en-US" sz="2800" b="1" dirty="0">
                <a:solidFill>
                  <a:schemeClr val="tx1"/>
                </a:solidFill>
                <a:latin typeface="微软雅黑" panose="020B0503020204020204" pitchFamily="34" charset="-122"/>
                <a:ea typeface="微软雅黑" panose="020B0503020204020204" pitchFamily="34" charset="-122"/>
                <a:sym typeface="+mn-ea"/>
              </a:rPr>
              <a:t>任务单元二　建筑工程担保的类型</a:t>
            </a:r>
            <a:endParaRPr lang="zh-CN" altLang="en-US" sz="2800" b="1" dirty="0">
              <a:solidFill>
                <a:schemeClr val="tx1"/>
              </a:solidFill>
              <a:latin typeface="微软雅黑" panose="020B0503020204020204" pitchFamily="34" charset="-122"/>
              <a:ea typeface="微软雅黑" panose="020B0503020204020204" pitchFamily="34" charset="-122"/>
              <a:sym typeface="+mn-ea"/>
            </a:endParaRPr>
          </a:p>
        </p:txBody>
      </p:sp>
      <p:sp>
        <p:nvSpPr>
          <p:cNvPr id="9219" name="AutoShape 3"/>
          <p:cNvSpPr/>
          <p:nvPr/>
        </p:nvSpPr>
        <p:spPr>
          <a:xfrm>
            <a:off x="1559560" y="1515745"/>
            <a:ext cx="8181340" cy="5110480"/>
          </a:xfrm>
          <a:prstGeom prst="roundRect">
            <a:avLst>
              <a:gd name="adj" fmla="val 8014"/>
            </a:avLst>
          </a:prstGeom>
          <a:solidFill>
            <a:srgbClr val="F8F8F8"/>
          </a:solidFill>
          <a:ln w="9525" cap="flat" cmpd="sng">
            <a:solidFill>
              <a:schemeClr val="accent1"/>
            </a:solidFill>
            <a:prstDash val="solid"/>
            <a:headEnd type="none" w="med" len="med"/>
            <a:tailEnd type="none" w="med" len="med"/>
          </a:ln>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9220" name="AutoShape 4"/>
          <p:cNvSpPr>
            <a:spLocks noChangeArrowheads="1"/>
          </p:cNvSpPr>
          <p:nvPr/>
        </p:nvSpPr>
        <p:spPr bwMode="gray">
          <a:xfrm>
            <a:off x="1668145" y="1629410"/>
            <a:ext cx="8017510" cy="4913630"/>
          </a:xfrm>
          <a:prstGeom prst="roundRect">
            <a:avLst>
              <a:gd name="adj" fmla="val 7912"/>
            </a:avLst>
          </a:prstGeom>
          <a:gradFill rotWithShape="1">
            <a:gsLst>
              <a:gs pos="0">
                <a:schemeClr val="accent1">
                  <a:gamma/>
                  <a:tint val="38039"/>
                  <a:invGamma/>
                </a:schemeClr>
              </a:gs>
              <a:gs pos="100000">
                <a:schemeClr val="accent1">
                  <a:alpha val="50000"/>
                </a:schemeClr>
              </a:gs>
            </a:gsLst>
            <a:lin ang="5400000" scaled="1"/>
          </a:gradFill>
          <a:ln w="9525">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9235" name="Text Box 19"/>
          <p:cNvSpPr txBox="1"/>
          <p:nvPr/>
        </p:nvSpPr>
        <p:spPr>
          <a:xfrm>
            <a:off x="1941830" y="1741170"/>
            <a:ext cx="7799705" cy="4845050"/>
          </a:xfrm>
          <a:prstGeom prst="rect">
            <a:avLst/>
          </a:prstGeom>
          <a:noFill/>
          <a:ln w="9525">
            <a:noFill/>
          </a:ln>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2.抵押</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(1)抵押的概念。</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抵押是指债务人或者第三人向债权人以不转移占有的方式提供一定的财产作为抵押物,用以担保债务履行的担保方式。</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(2)抵押物。</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债务人或者第三人提供担保的财产称为抵押物。</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(3)抵押权的实现。</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3.质押</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(1)质押的概念。</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质押是指债务人或者第三人将其动产或权利移交债权人占有,用以担保债权履行的担保。</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(2)质押的分类。</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p:txBody>
      </p:sp>
      <p:grpSp>
        <p:nvGrpSpPr>
          <p:cNvPr id="3" name="Group 21"/>
          <p:cNvGrpSpPr/>
          <p:nvPr/>
        </p:nvGrpSpPr>
        <p:grpSpPr>
          <a:xfrm>
            <a:off x="2051050" y="2560638"/>
            <a:ext cx="315913" cy="261937"/>
            <a:chOff x="2928" y="2208"/>
            <a:chExt cx="262" cy="262"/>
          </a:xfrm>
        </p:grpSpPr>
        <p:sp>
          <p:nvSpPr>
            <p:cNvPr id="14346" name="Oval 22"/>
            <p:cNvSpPr/>
            <p:nvPr/>
          </p:nvSpPr>
          <p:spPr>
            <a:xfrm>
              <a:off x="2928" y="2208"/>
              <a:ext cx="262" cy="262"/>
            </a:xfrm>
            <a:prstGeom prst="ellipse">
              <a:avLst/>
            </a:prstGeom>
            <a:gradFill rotWithShape="1">
              <a:gsLst>
                <a:gs pos="0">
                  <a:srgbClr val="C0C6D3"/>
                </a:gs>
                <a:gs pos="100000">
                  <a:srgbClr val="223864"/>
                </a:gs>
              </a:gsLst>
              <a:lin ang="2700000" scaled="1"/>
              <a:tileRect/>
            </a:gradFill>
            <a:ln w="12700" cap="flat" cmpd="sng">
              <a:solidFill>
                <a:srgbClr val="F8F8F8"/>
              </a:solidFill>
              <a:prstDash val="solid"/>
              <a:headEnd type="none" w="med" len="med"/>
              <a:tailEnd type="none" w="med" len="med"/>
            </a:ln>
            <a:effectLst>
              <a:outerShdw dist="35921" dir="2699999" algn="ctr" rotWithShape="0">
                <a:srgbClr val="1C1C1C">
                  <a:alpha val="50000"/>
                </a:srgbClr>
              </a:outerShdw>
            </a:effectLst>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9239" name="Oval 23"/>
            <p:cNvSpPr>
              <a:spLocks noChangeArrowheads="1"/>
            </p:cNvSpPr>
            <p:nvPr/>
          </p:nvSpPr>
          <p:spPr bwMode="gray">
            <a:xfrm>
              <a:off x="2949" y="2230"/>
              <a:ext cx="219" cy="218"/>
            </a:xfrm>
            <a:prstGeom prst="ellipse">
              <a:avLst/>
            </a:prstGeom>
            <a:gradFill rotWithShape="1">
              <a:gsLst>
                <a:gs pos="0">
                  <a:schemeClr val="accent1"/>
                </a:gs>
                <a:gs pos="100000">
                  <a:schemeClr val="accent1">
                    <a:gamma/>
                    <a:tint val="63529"/>
                    <a:invGamma/>
                  </a:schemeClr>
                </a:gs>
              </a:gsLst>
              <a:lin ang="2700000" scaled="1"/>
            </a:gradFill>
            <a:ln w="12700">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500" fill="hold"/>
                                        <p:tgtEl>
                                          <p:spTgt spid="9219"/>
                                        </p:tgtEl>
                                        <p:attrNameLst>
                                          <p:attrName>ppt_w</p:attrName>
                                        </p:attrNameLst>
                                      </p:cBhvr>
                                      <p:tavLst>
                                        <p:tav tm="0">
                                          <p:val>
                                            <p:strVal val="#ppt_w*0.05"/>
                                          </p:val>
                                        </p:tav>
                                        <p:tav tm="100000">
                                          <p:val>
                                            <p:strVal val="#ppt_w"/>
                                          </p:val>
                                        </p:tav>
                                      </p:tavLst>
                                    </p:anim>
                                    <p:anim calcmode="lin" valueType="num">
                                      <p:cBhvr>
                                        <p:cTn id="8" dur="500" fill="hold"/>
                                        <p:tgtEl>
                                          <p:spTgt spid="9219"/>
                                        </p:tgtEl>
                                        <p:attrNameLst>
                                          <p:attrName>ppt_h</p:attrName>
                                        </p:attrNameLst>
                                      </p:cBhvr>
                                      <p:tavLst>
                                        <p:tav tm="0">
                                          <p:val>
                                            <p:strVal val="#ppt_h"/>
                                          </p:val>
                                        </p:tav>
                                        <p:tav tm="100000">
                                          <p:val>
                                            <p:strVal val="#ppt_h"/>
                                          </p:val>
                                        </p:tav>
                                      </p:tavLst>
                                    </p:anim>
                                    <p:anim calcmode="lin" valueType="num">
                                      <p:cBhvr>
                                        <p:cTn id="9" dur="500" fill="hold"/>
                                        <p:tgtEl>
                                          <p:spTgt spid="9219"/>
                                        </p:tgtEl>
                                        <p:attrNameLst>
                                          <p:attrName>ppt_x</p:attrName>
                                        </p:attrNameLst>
                                      </p:cBhvr>
                                      <p:tavLst>
                                        <p:tav tm="0">
                                          <p:val>
                                            <p:strVal val="#ppt_x-.2"/>
                                          </p:val>
                                        </p:tav>
                                        <p:tav tm="100000">
                                          <p:val>
                                            <p:strVal val="#ppt_x"/>
                                          </p:val>
                                        </p:tav>
                                      </p:tavLst>
                                    </p:anim>
                                    <p:anim calcmode="lin" valueType="num">
                                      <p:cBhvr>
                                        <p:cTn id="10" dur="500" fill="hold"/>
                                        <p:tgtEl>
                                          <p:spTgt spid="9219"/>
                                        </p:tgtEl>
                                        <p:attrNameLst>
                                          <p:attrName>ppt_y</p:attrName>
                                        </p:attrNameLst>
                                      </p:cBhvr>
                                      <p:tavLst>
                                        <p:tav tm="0">
                                          <p:val>
                                            <p:strVal val="#ppt_y"/>
                                          </p:val>
                                        </p:tav>
                                        <p:tav tm="100000">
                                          <p:val>
                                            <p:strVal val="#ppt_y"/>
                                          </p:val>
                                        </p:tav>
                                      </p:tavLst>
                                    </p:anim>
                                    <p:animEffect transition="in" filter="fade">
                                      <p:cBhvr>
                                        <p:cTn id="11" dur="500"/>
                                        <p:tgtEl>
                                          <p:spTgt spid="9219"/>
                                        </p:tgtEl>
                                      </p:cBhvr>
                                    </p:animEffect>
                                  </p:childTnLst>
                                </p:cTn>
                              </p:par>
                              <p:par>
                                <p:cTn id="12" presetID="54" presetClass="entr" presetSubtype="0" accel="100000" fill="hold" nodeType="withEffect">
                                  <p:stCondLst>
                                    <p:cond delay="0"/>
                                  </p:stCondLst>
                                  <p:childTnLst>
                                    <p:set>
                                      <p:cBhvr>
                                        <p:cTn id="13" dur="1" fill="hold">
                                          <p:stCondLst>
                                            <p:cond delay="0"/>
                                          </p:stCondLst>
                                        </p:cTn>
                                        <p:tgtEl>
                                          <p:spTgt spid="9220"/>
                                        </p:tgtEl>
                                        <p:attrNameLst>
                                          <p:attrName>style.visibility</p:attrName>
                                        </p:attrNameLst>
                                      </p:cBhvr>
                                      <p:to>
                                        <p:strVal val="visible"/>
                                      </p:to>
                                    </p:set>
                                    <p:anim calcmode="lin" valueType="num">
                                      <p:cBhvr>
                                        <p:cTn id="14" dur="500" fill="hold"/>
                                        <p:tgtEl>
                                          <p:spTgt spid="9220"/>
                                        </p:tgtEl>
                                        <p:attrNameLst>
                                          <p:attrName>ppt_w</p:attrName>
                                        </p:attrNameLst>
                                      </p:cBhvr>
                                      <p:tavLst>
                                        <p:tav tm="0">
                                          <p:val>
                                            <p:strVal val="#ppt_w*0.05"/>
                                          </p:val>
                                        </p:tav>
                                        <p:tav tm="100000">
                                          <p:val>
                                            <p:strVal val="#ppt_w"/>
                                          </p:val>
                                        </p:tav>
                                      </p:tavLst>
                                    </p:anim>
                                    <p:anim calcmode="lin" valueType="num">
                                      <p:cBhvr>
                                        <p:cTn id="15" dur="500" fill="hold"/>
                                        <p:tgtEl>
                                          <p:spTgt spid="9220"/>
                                        </p:tgtEl>
                                        <p:attrNameLst>
                                          <p:attrName>ppt_h</p:attrName>
                                        </p:attrNameLst>
                                      </p:cBhvr>
                                      <p:tavLst>
                                        <p:tav tm="0">
                                          <p:val>
                                            <p:strVal val="#ppt_h"/>
                                          </p:val>
                                        </p:tav>
                                        <p:tav tm="100000">
                                          <p:val>
                                            <p:strVal val="#ppt_h"/>
                                          </p:val>
                                        </p:tav>
                                      </p:tavLst>
                                    </p:anim>
                                    <p:anim calcmode="lin" valueType="num">
                                      <p:cBhvr>
                                        <p:cTn id="16" dur="500" fill="hold"/>
                                        <p:tgtEl>
                                          <p:spTgt spid="9220"/>
                                        </p:tgtEl>
                                        <p:attrNameLst>
                                          <p:attrName>ppt_x</p:attrName>
                                        </p:attrNameLst>
                                      </p:cBhvr>
                                      <p:tavLst>
                                        <p:tav tm="0">
                                          <p:val>
                                            <p:strVal val="#ppt_x-.2"/>
                                          </p:val>
                                        </p:tav>
                                        <p:tav tm="100000">
                                          <p:val>
                                            <p:strVal val="#ppt_x"/>
                                          </p:val>
                                        </p:tav>
                                      </p:tavLst>
                                    </p:anim>
                                    <p:anim calcmode="lin" valueType="num">
                                      <p:cBhvr>
                                        <p:cTn id="17" dur="500" fill="hold"/>
                                        <p:tgtEl>
                                          <p:spTgt spid="9220"/>
                                        </p:tgtEl>
                                        <p:attrNameLst>
                                          <p:attrName>ppt_y</p:attrName>
                                        </p:attrNameLst>
                                      </p:cBhvr>
                                      <p:tavLst>
                                        <p:tav tm="0">
                                          <p:val>
                                            <p:strVal val="#ppt_y"/>
                                          </p:val>
                                        </p:tav>
                                        <p:tav tm="100000">
                                          <p:val>
                                            <p:strVal val="#ppt_y"/>
                                          </p:val>
                                        </p:tav>
                                      </p:tavLst>
                                    </p:anim>
                                    <p:animEffect transition="in" filter="fade">
                                      <p:cBhvr>
                                        <p:cTn id="18" dur="500"/>
                                        <p:tgtEl>
                                          <p:spTgt spid="9220"/>
                                        </p:tgtEl>
                                      </p:cBhvr>
                                    </p:animEffect>
                                  </p:childTnLst>
                                </p:cTn>
                              </p:par>
                              <p:par>
                                <p:cTn id="19" presetID="54" presetClass="entr" presetSubtype="0" accel="100000" fill="hold" nodeType="withEffect">
                                  <p:stCondLst>
                                    <p:cond delay="0"/>
                                  </p:stCondLst>
                                  <p:childTnLst>
                                    <p:set>
                                      <p:cBhvr>
                                        <p:cTn id="20" dur="1" fill="hold">
                                          <p:stCondLst>
                                            <p:cond delay="0"/>
                                          </p:stCondLst>
                                        </p:cTn>
                                        <p:tgtEl>
                                          <p:spTgt spid="9235"/>
                                        </p:tgtEl>
                                        <p:attrNameLst>
                                          <p:attrName>style.visibility</p:attrName>
                                        </p:attrNameLst>
                                      </p:cBhvr>
                                      <p:to>
                                        <p:strVal val="visible"/>
                                      </p:to>
                                    </p:set>
                                    <p:anim calcmode="lin" valueType="num">
                                      <p:cBhvr>
                                        <p:cTn id="21" dur="500" fill="hold"/>
                                        <p:tgtEl>
                                          <p:spTgt spid="9235"/>
                                        </p:tgtEl>
                                        <p:attrNameLst>
                                          <p:attrName>ppt_w</p:attrName>
                                        </p:attrNameLst>
                                      </p:cBhvr>
                                      <p:tavLst>
                                        <p:tav tm="0">
                                          <p:val>
                                            <p:strVal val="#ppt_w*0.05"/>
                                          </p:val>
                                        </p:tav>
                                        <p:tav tm="100000">
                                          <p:val>
                                            <p:strVal val="#ppt_w"/>
                                          </p:val>
                                        </p:tav>
                                      </p:tavLst>
                                    </p:anim>
                                    <p:anim calcmode="lin" valueType="num">
                                      <p:cBhvr>
                                        <p:cTn id="22" dur="500" fill="hold"/>
                                        <p:tgtEl>
                                          <p:spTgt spid="9235"/>
                                        </p:tgtEl>
                                        <p:attrNameLst>
                                          <p:attrName>ppt_h</p:attrName>
                                        </p:attrNameLst>
                                      </p:cBhvr>
                                      <p:tavLst>
                                        <p:tav tm="0">
                                          <p:val>
                                            <p:strVal val="#ppt_h"/>
                                          </p:val>
                                        </p:tav>
                                        <p:tav tm="100000">
                                          <p:val>
                                            <p:strVal val="#ppt_h"/>
                                          </p:val>
                                        </p:tav>
                                      </p:tavLst>
                                    </p:anim>
                                    <p:anim calcmode="lin" valueType="num">
                                      <p:cBhvr>
                                        <p:cTn id="23" dur="500" fill="hold"/>
                                        <p:tgtEl>
                                          <p:spTgt spid="9235"/>
                                        </p:tgtEl>
                                        <p:attrNameLst>
                                          <p:attrName>ppt_x</p:attrName>
                                        </p:attrNameLst>
                                      </p:cBhvr>
                                      <p:tavLst>
                                        <p:tav tm="0">
                                          <p:val>
                                            <p:strVal val="#ppt_x-.2"/>
                                          </p:val>
                                        </p:tav>
                                        <p:tav tm="100000">
                                          <p:val>
                                            <p:strVal val="#ppt_x"/>
                                          </p:val>
                                        </p:tav>
                                      </p:tavLst>
                                    </p:anim>
                                    <p:anim calcmode="lin" valueType="num">
                                      <p:cBhvr>
                                        <p:cTn id="24" dur="500" fill="hold"/>
                                        <p:tgtEl>
                                          <p:spTgt spid="9235"/>
                                        </p:tgtEl>
                                        <p:attrNameLst>
                                          <p:attrName>ppt_y</p:attrName>
                                        </p:attrNameLst>
                                      </p:cBhvr>
                                      <p:tavLst>
                                        <p:tav tm="0">
                                          <p:val>
                                            <p:strVal val="#ppt_y"/>
                                          </p:val>
                                        </p:tav>
                                        <p:tav tm="100000">
                                          <p:val>
                                            <p:strVal val="#ppt_y"/>
                                          </p:val>
                                        </p:tav>
                                      </p:tavLst>
                                    </p:anim>
                                    <p:animEffect transition="in" filter="fade">
                                      <p:cBhvr>
                                        <p:cTn id="25" dur="500"/>
                                        <p:tgtEl>
                                          <p:spTgt spid="9235"/>
                                        </p:tgtEl>
                                      </p:cBhvr>
                                    </p:animEffect>
                                  </p:childTnLst>
                                </p:cTn>
                              </p:par>
                              <p:par>
                                <p:cTn id="26" presetID="54" presetClass="entr" presetSubtype="0" accel="10000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strVal val="#ppt_w*0.05"/>
                                          </p:val>
                                        </p:tav>
                                        <p:tav tm="100000">
                                          <p:val>
                                            <p:strVal val="#ppt_w"/>
                                          </p:val>
                                        </p:tav>
                                      </p:tavLst>
                                    </p:anim>
                                    <p:anim calcmode="lin" valueType="num">
                                      <p:cBhvr>
                                        <p:cTn id="29" dur="500" fill="hold"/>
                                        <p:tgtEl>
                                          <p:spTgt spid="3"/>
                                        </p:tgtEl>
                                        <p:attrNameLst>
                                          <p:attrName>ppt_h</p:attrName>
                                        </p:attrNameLst>
                                      </p:cBhvr>
                                      <p:tavLst>
                                        <p:tav tm="0">
                                          <p:val>
                                            <p:strVal val="#ppt_h"/>
                                          </p:val>
                                        </p:tav>
                                        <p:tav tm="100000">
                                          <p:val>
                                            <p:strVal val="#ppt_h"/>
                                          </p:val>
                                        </p:tav>
                                      </p:tavLst>
                                    </p:anim>
                                    <p:anim calcmode="lin" valueType="num">
                                      <p:cBhvr>
                                        <p:cTn id="30" dur="500" fill="hold"/>
                                        <p:tgtEl>
                                          <p:spTgt spid="3"/>
                                        </p:tgtEl>
                                        <p:attrNameLst>
                                          <p:attrName>ppt_x</p:attrName>
                                        </p:attrNameLst>
                                      </p:cBhvr>
                                      <p:tavLst>
                                        <p:tav tm="0">
                                          <p:val>
                                            <p:strVal val="#ppt_x-.2"/>
                                          </p:val>
                                        </p:tav>
                                        <p:tav tm="100000">
                                          <p:val>
                                            <p:strVal val="#ppt_x"/>
                                          </p:val>
                                        </p:tav>
                                      </p:tavLst>
                                    </p:anim>
                                    <p:anim calcmode="lin" valueType="num">
                                      <p:cBhvr>
                                        <p:cTn id="31" dur="500" fill="hold"/>
                                        <p:tgtEl>
                                          <p:spTgt spid="3"/>
                                        </p:tgtEl>
                                        <p:attrNameLst>
                                          <p:attrName>ppt_y</p:attrName>
                                        </p:attrNameLst>
                                      </p:cBhvr>
                                      <p:tavLst>
                                        <p:tav tm="0">
                                          <p:val>
                                            <p:strVal val="#ppt_y"/>
                                          </p:val>
                                        </p:tav>
                                        <p:tav tm="100000">
                                          <p:val>
                                            <p:strVal val="#ppt_y"/>
                                          </p:val>
                                        </p:tav>
                                      </p:tavLst>
                                    </p:anim>
                                    <p:animEffect transition="in" filter="fade">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animBg="1"/>
      <p:bldP spid="9220" grpId="0" animBg="1"/>
      <p:bldP spid="92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Grp="1" noChangeArrowheads="1"/>
          </p:cNvSpPr>
          <p:nvPr>
            <p:ph type="title"/>
          </p:nvPr>
        </p:nvSpPr>
        <p:spPr>
          <a:xfrm>
            <a:off x="766763" y="841375"/>
            <a:ext cx="8597900"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lang="zh-CN" altLang="en-US" sz="2800" b="1" dirty="0">
                <a:solidFill>
                  <a:schemeClr val="tx1"/>
                </a:solidFill>
                <a:latin typeface="微软雅黑" panose="020B0503020204020204" pitchFamily="34" charset="-122"/>
                <a:ea typeface="微软雅黑" panose="020B0503020204020204" pitchFamily="34" charset="-122"/>
                <a:sym typeface="+mn-ea"/>
              </a:rPr>
              <a:t>任务单元二　建筑工程担保的类型</a:t>
            </a:r>
            <a:endParaRPr lang="zh-CN" altLang="en-US" sz="2800" b="1" dirty="0">
              <a:solidFill>
                <a:schemeClr val="tx1"/>
              </a:solidFill>
              <a:latin typeface="微软雅黑" panose="020B0503020204020204" pitchFamily="34" charset="-122"/>
              <a:ea typeface="微软雅黑" panose="020B0503020204020204" pitchFamily="34" charset="-122"/>
              <a:sym typeface="+mn-ea"/>
            </a:endParaRPr>
          </a:p>
        </p:txBody>
      </p:sp>
      <p:sp>
        <p:nvSpPr>
          <p:cNvPr id="9219" name="AutoShape 3"/>
          <p:cNvSpPr/>
          <p:nvPr/>
        </p:nvSpPr>
        <p:spPr>
          <a:xfrm>
            <a:off x="1559560" y="1515745"/>
            <a:ext cx="8181340" cy="5110480"/>
          </a:xfrm>
          <a:prstGeom prst="roundRect">
            <a:avLst>
              <a:gd name="adj" fmla="val 8014"/>
            </a:avLst>
          </a:prstGeom>
          <a:solidFill>
            <a:srgbClr val="F8F8F8"/>
          </a:solidFill>
          <a:ln w="9525" cap="flat" cmpd="sng">
            <a:solidFill>
              <a:schemeClr val="accent1"/>
            </a:solidFill>
            <a:prstDash val="solid"/>
            <a:headEnd type="none" w="med" len="med"/>
            <a:tailEnd type="none" w="med" len="med"/>
          </a:ln>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9220" name="AutoShape 4"/>
          <p:cNvSpPr>
            <a:spLocks noChangeArrowheads="1"/>
          </p:cNvSpPr>
          <p:nvPr/>
        </p:nvSpPr>
        <p:spPr bwMode="gray">
          <a:xfrm>
            <a:off x="1668145" y="1629410"/>
            <a:ext cx="8017510" cy="4913630"/>
          </a:xfrm>
          <a:prstGeom prst="roundRect">
            <a:avLst>
              <a:gd name="adj" fmla="val 7912"/>
            </a:avLst>
          </a:prstGeom>
          <a:gradFill rotWithShape="1">
            <a:gsLst>
              <a:gs pos="0">
                <a:schemeClr val="accent1">
                  <a:gamma/>
                  <a:tint val="38039"/>
                  <a:invGamma/>
                </a:schemeClr>
              </a:gs>
              <a:gs pos="100000">
                <a:schemeClr val="accent1">
                  <a:alpha val="50000"/>
                </a:schemeClr>
              </a:gs>
            </a:gsLst>
            <a:lin ang="5400000" scaled="1"/>
          </a:gradFill>
          <a:ln w="9525">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9235" name="Text Box 19"/>
          <p:cNvSpPr txBox="1"/>
          <p:nvPr/>
        </p:nvSpPr>
        <p:spPr>
          <a:xfrm>
            <a:off x="1941830" y="1741170"/>
            <a:ext cx="7799705" cy="4845050"/>
          </a:xfrm>
          <a:prstGeom prst="rect">
            <a:avLst/>
          </a:prstGeom>
          <a:noFill/>
          <a:ln w="9525">
            <a:noFill/>
          </a:ln>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质押可分为动产质押和权利质押。</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4.留置</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留置是指债权人按照合同约定占有债务人的财产,当债务人不能按照合同约定期限履行债务时,债权人有权依照法律规定留置该财产并享有处置该财产得到优先受偿的权利。</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留置权以债权人合法占有对方财产为前提,并且债务人的债务已经到了履行期。</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5.定金</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定金是指当事人双方为了保证债务的履行,约定由当事人一方先行支付给对方一定数额的货币作为担保。定金的数额由当事人约定,但不得超过主合同标的额的20%,定金合同要采用书面形式,并在合同中约定交付定金的期限,定金合同从实际交付定金之日生效。</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p:txBody>
      </p:sp>
      <p:grpSp>
        <p:nvGrpSpPr>
          <p:cNvPr id="3" name="Group 21"/>
          <p:cNvGrpSpPr/>
          <p:nvPr/>
        </p:nvGrpSpPr>
        <p:grpSpPr>
          <a:xfrm>
            <a:off x="2051050" y="2560638"/>
            <a:ext cx="315913" cy="261937"/>
            <a:chOff x="2928" y="2208"/>
            <a:chExt cx="262" cy="262"/>
          </a:xfrm>
        </p:grpSpPr>
        <p:sp>
          <p:nvSpPr>
            <p:cNvPr id="14346" name="Oval 22"/>
            <p:cNvSpPr/>
            <p:nvPr/>
          </p:nvSpPr>
          <p:spPr>
            <a:xfrm>
              <a:off x="2928" y="2208"/>
              <a:ext cx="262" cy="262"/>
            </a:xfrm>
            <a:prstGeom prst="ellipse">
              <a:avLst/>
            </a:prstGeom>
            <a:gradFill rotWithShape="1">
              <a:gsLst>
                <a:gs pos="0">
                  <a:srgbClr val="C0C6D3"/>
                </a:gs>
                <a:gs pos="100000">
                  <a:srgbClr val="223864"/>
                </a:gs>
              </a:gsLst>
              <a:lin ang="2700000" scaled="1"/>
              <a:tileRect/>
            </a:gradFill>
            <a:ln w="12700" cap="flat" cmpd="sng">
              <a:solidFill>
                <a:srgbClr val="F8F8F8"/>
              </a:solidFill>
              <a:prstDash val="solid"/>
              <a:headEnd type="none" w="med" len="med"/>
              <a:tailEnd type="none" w="med" len="med"/>
            </a:ln>
            <a:effectLst>
              <a:outerShdw dist="35921" dir="2699999" algn="ctr" rotWithShape="0">
                <a:srgbClr val="1C1C1C">
                  <a:alpha val="50000"/>
                </a:srgbClr>
              </a:outerShdw>
            </a:effectLst>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9239" name="Oval 23"/>
            <p:cNvSpPr>
              <a:spLocks noChangeArrowheads="1"/>
            </p:cNvSpPr>
            <p:nvPr/>
          </p:nvSpPr>
          <p:spPr bwMode="gray">
            <a:xfrm>
              <a:off x="2949" y="2230"/>
              <a:ext cx="219" cy="218"/>
            </a:xfrm>
            <a:prstGeom prst="ellipse">
              <a:avLst/>
            </a:prstGeom>
            <a:gradFill rotWithShape="1">
              <a:gsLst>
                <a:gs pos="0">
                  <a:schemeClr val="accent1"/>
                </a:gs>
                <a:gs pos="100000">
                  <a:schemeClr val="accent1">
                    <a:gamma/>
                    <a:tint val="63529"/>
                    <a:invGamma/>
                  </a:schemeClr>
                </a:gs>
              </a:gsLst>
              <a:lin ang="2700000" scaled="1"/>
            </a:gradFill>
            <a:ln w="12700">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500" fill="hold"/>
                                        <p:tgtEl>
                                          <p:spTgt spid="9219"/>
                                        </p:tgtEl>
                                        <p:attrNameLst>
                                          <p:attrName>ppt_w</p:attrName>
                                        </p:attrNameLst>
                                      </p:cBhvr>
                                      <p:tavLst>
                                        <p:tav tm="0">
                                          <p:val>
                                            <p:strVal val="#ppt_w*0.05"/>
                                          </p:val>
                                        </p:tav>
                                        <p:tav tm="100000">
                                          <p:val>
                                            <p:strVal val="#ppt_w"/>
                                          </p:val>
                                        </p:tav>
                                      </p:tavLst>
                                    </p:anim>
                                    <p:anim calcmode="lin" valueType="num">
                                      <p:cBhvr>
                                        <p:cTn id="8" dur="500" fill="hold"/>
                                        <p:tgtEl>
                                          <p:spTgt spid="9219"/>
                                        </p:tgtEl>
                                        <p:attrNameLst>
                                          <p:attrName>ppt_h</p:attrName>
                                        </p:attrNameLst>
                                      </p:cBhvr>
                                      <p:tavLst>
                                        <p:tav tm="0">
                                          <p:val>
                                            <p:strVal val="#ppt_h"/>
                                          </p:val>
                                        </p:tav>
                                        <p:tav tm="100000">
                                          <p:val>
                                            <p:strVal val="#ppt_h"/>
                                          </p:val>
                                        </p:tav>
                                      </p:tavLst>
                                    </p:anim>
                                    <p:anim calcmode="lin" valueType="num">
                                      <p:cBhvr>
                                        <p:cTn id="9" dur="500" fill="hold"/>
                                        <p:tgtEl>
                                          <p:spTgt spid="9219"/>
                                        </p:tgtEl>
                                        <p:attrNameLst>
                                          <p:attrName>ppt_x</p:attrName>
                                        </p:attrNameLst>
                                      </p:cBhvr>
                                      <p:tavLst>
                                        <p:tav tm="0">
                                          <p:val>
                                            <p:strVal val="#ppt_x-.2"/>
                                          </p:val>
                                        </p:tav>
                                        <p:tav tm="100000">
                                          <p:val>
                                            <p:strVal val="#ppt_x"/>
                                          </p:val>
                                        </p:tav>
                                      </p:tavLst>
                                    </p:anim>
                                    <p:anim calcmode="lin" valueType="num">
                                      <p:cBhvr>
                                        <p:cTn id="10" dur="500" fill="hold"/>
                                        <p:tgtEl>
                                          <p:spTgt spid="9219"/>
                                        </p:tgtEl>
                                        <p:attrNameLst>
                                          <p:attrName>ppt_y</p:attrName>
                                        </p:attrNameLst>
                                      </p:cBhvr>
                                      <p:tavLst>
                                        <p:tav tm="0">
                                          <p:val>
                                            <p:strVal val="#ppt_y"/>
                                          </p:val>
                                        </p:tav>
                                        <p:tav tm="100000">
                                          <p:val>
                                            <p:strVal val="#ppt_y"/>
                                          </p:val>
                                        </p:tav>
                                      </p:tavLst>
                                    </p:anim>
                                    <p:animEffect transition="in" filter="fade">
                                      <p:cBhvr>
                                        <p:cTn id="11" dur="500"/>
                                        <p:tgtEl>
                                          <p:spTgt spid="9219"/>
                                        </p:tgtEl>
                                      </p:cBhvr>
                                    </p:animEffect>
                                  </p:childTnLst>
                                </p:cTn>
                              </p:par>
                              <p:par>
                                <p:cTn id="12" presetID="54" presetClass="entr" presetSubtype="0" accel="100000" fill="hold" nodeType="withEffect">
                                  <p:stCondLst>
                                    <p:cond delay="0"/>
                                  </p:stCondLst>
                                  <p:childTnLst>
                                    <p:set>
                                      <p:cBhvr>
                                        <p:cTn id="13" dur="1" fill="hold">
                                          <p:stCondLst>
                                            <p:cond delay="0"/>
                                          </p:stCondLst>
                                        </p:cTn>
                                        <p:tgtEl>
                                          <p:spTgt spid="9220"/>
                                        </p:tgtEl>
                                        <p:attrNameLst>
                                          <p:attrName>style.visibility</p:attrName>
                                        </p:attrNameLst>
                                      </p:cBhvr>
                                      <p:to>
                                        <p:strVal val="visible"/>
                                      </p:to>
                                    </p:set>
                                    <p:anim calcmode="lin" valueType="num">
                                      <p:cBhvr>
                                        <p:cTn id="14" dur="500" fill="hold"/>
                                        <p:tgtEl>
                                          <p:spTgt spid="9220"/>
                                        </p:tgtEl>
                                        <p:attrNameLst>
                                          <p:attrName>ppt_w</p:attrName>
                                        </p:attrNameLst>
                                      </p:cBhvr>
                                      <p:tavLst>
                                        <p:tav tm="0">
                                          <p:val>
                                            <p:strVal val="#ppt_w*0.05"/>
                                          </p:val>
                                        </p:tav>
                                        <p:tav tm="100000">
                                          <p:val>
                                            <p:strVal val="#ppt_w"/>
                                          </p:val>
                                        </p:tav>
                                      </p:tavLst>
                                    </p:anim>
                                    <p:anim calcmode="lin" valueType="num">
                                      <p:cBhvr>
                                        <p:cTn id="15" dur="500" fill="hold"/>
                                        <p:tgtEl>
                                          <p:spTgt spid="9220"/>
                                        </p:tgtEl>
                                        <p:attrNameLst>
                                          <p:attrName>ppt_h</p:attrName>
                                        </p:attrNameLst>
                                      </p:cBhvr>
                                      <p:tavLst>
                                        <p:tav tm="0">
                                          <p:val>
                                            <p:strVal val="#ppt_h"/>
                                          </p:val>
                                        </p:tav>
                                        <p:tav tm="100000">
                                          <p:val>
                                            <p:strVal val="#ppt_h"/>
                                          </p:val>
                                        </p:tav>
                                      </p:tavLst>
                                    </p:anim>
                                    <p:anim calcmode="lin" valueType="num">
                                      <p:cBhvr>
                                        <p:cTn id="16" dur="500" fill="hold"/>
                                        <p:tgtEl>
                                          <p:spTgt spid="9220"/>
                                        </p:tgtEl>
                                        <p:attrNameLst>
                                          <p:attrName>ppt_x</p:attrName>
                                        </p:attrNameLst>
                                      </p:cBhvr>
                                      <p:tavLst>
                                        <p:tav tm="0">
                                          <p:val>
                                            <p:strVal val="#ppt_x-.2"/>
                                          </p:val>
                                        </p:tav>
                                        <p:tav tm="100000">
                                          <p:val>
                                            <p:strVal val="#ppt_x"/>
                                          </p:val>
                                        </p:tav>
                                      </p:tavLst>
                                    </p:anim>
                                    <p:anim calcmode="lin" valueType="num">
                                      <p:cBhvr>
                                        <p:cTn id="17" dur="500" fill="hold"/>
                                        <p:tgtEl>
                                          <p:spTgt spid="9220"/>
                                        </p:tgtEl>
                                        <p:attrNameLst>
                                          <p:attrName>ppt_y</p:attrName>
                                        </p:attrNameLst>
                                      </p:cBhvr>
                                      <p:tavLst>
                                        <p:tav tm="0">
                                          <p:val>
                                            <p:strVal val="#ppt_y"/>
                                          </p:val>
                                        </p:tav>
                                        <p:tav tm="100000">
                                          <p:val>
                                            <p:strVal val="#ppt_y"/>
                                          </p:val>
                                        </p:tav>
                                      </p:tavLst>
                                    </p:anim>
                                    <p:animEffect transition="in" filter="fade">
                                      <p:cBhvr>
                                        <p:cTn id="18" dur="500"/>
                                        <p:tgtEl>
                                          <p:spTgt spid="9220"/>
                                        </p:tgtEl>
                                      </p:cBhvr>
                                    </p:animEffect>
                                  </p:childTnLst>
                                </p:cTn>
                              </p:par>
                              <p:par>
                                <p:cTn id="19" presetID="54" presetClass="entr" presetSubtype="0" accel="100000" fill="hold" nodeType="withEffect">
                                  <p:stCondLst>
                                    <p:cond delay="0"/>
                                  </p:stCondLst>
                                  <p:childTnLst>
                                    <p:set>
                                      <p:cBhvr>
                                        <p:cTn id="20" dur="1" fill="hold">
                                          <p:stCondLst>
                                            <p:cond delay="0"/>
                                          </p:stCondLst>
                                        </p:cTn>
                                        <p:tgtEl>
                                          <p:spTgt spid="9235"/>
                                        </p:tgtEl>
                                        <p:attrNameLst>
                                          <p:attrName>style.visibility</p:attrName>
                                        </p:attrNameLst>
                                      </p:cBhvr>
                                      <p:to>
                                        <p:strVal val="visible"/>
                                      </p:to>
                                    </p:set>
                                    <p:anim calcmode="lin" valueType="num">
                                      <p:cBhvr>
                                        <p:cTn id="21" dur="500" fill="hold"/>
                                        <p:tgtEl>
                                          <p:spTgt spid="9235"/>
                                        </p:tgtEl>
                                        <p:attrNameLst>
                                          <p:attrName>ppt_w</p:attrName>
                                        </p:attrNameLst>
                                      </p:cBhvr>
                                      <p:tavLst>
                                        <p:tav tm="0">
                                          <p:val>
                                            <p:strVal val="#ppt_w*0.05"/>
                                          </p:val>
                                        </p:tav>
                                        <p:tav tm="100000">
                                          <p:val>
                                            <p:strVal val="#ppt_w"/>
                                          </p:val>
                                        </p:tav>
                                      </p:tavLst>
                                    </p:anim>
                                    <p:anim calcmode="lin" valueType="num">
                                      <p:cBhvr>
                                        <p:cTn id="22" dur="500" fill="hold"/>
                                        <p:tgtEl>
                                          <p:spTgt spid="9235"/>
                                        </p:tgtEl>
                                        <p:attrNameLst>
                                          <p:attrName>ppt_h</p:attrName>
                                        </p:attrNameLst>
                                      </p:cBhvr>
                                      <p:tavLst>
                                        <p:tav tm="0">
                                          <p:val>
                                            <p:strVal val="#ppt_h"/>
                                          </p:val>
                                        </p:tav>
                                        <p:tav tm="100000">
                                          <p:val>
                                            <p:strVal val="#ppt_h"/>
                                          </p:val>
                                        </p:tav>
                                      </p:tavLst>
                                    </p:anim>
                                    <p:anim calcmode="lin" valueType="num">
                                      <p:cBhvr>
                                        <p:cTn id="23" dur="500" fill="hold"/>
                                        <p:tgtEl>
                                          <p:spTgt spid="9235"/>
                                        </p:tgtEl>
                                        <p:attrNameLst>
                                          <p:attrName>ppt_x</p:attrName>
                                        </p:attrNameLst>
                                      </p:cBhvr>
                                      <p:tavLst>
                                        <p:tav tm="0">
                                          <p:val>
                                            <p:strVal val="#ppt_x-.2"/>
                                          </p:val>
                                        </p:tav>
                                        <p:tav tm="100000">
                                          <p:val>
                                            <p:strVal val="#ppt_x"/>
                                          </p:val>
                                        </p:tav>
                                      </p:tavLst>
                                    </p:anim>
                                    <p:anim calcmode="lin" valueType="num">
                                      <p:cBhvr>
                                        <p:cTn id="24" dur="500" fill="hold"/>
                                        <p:tgtEl>
                                          <p:spTgt spid="9235"/>
                                        </p:tgtEl>
                                        <p:attrNameLst>
                                          <p:attrName>ppt_y</p:attrName>
                                        </p:attrNameLst>
                                      </p:cBhvr>
                                      <p:tavLst>
                                        <p:tav tm="0">
                                          <p:val>
                                            <p:strVal val="#ppt_y"/>
                                          </p:val>
                                        </p:tav>
                                        <p:tav tm="100000">
                                          <p:val>
                                            <p:strVal val="#ppt_y"/>
                                          </p:val>
                                        </p:tav>
                                      </p:tavLst>
                                    </p:anim>
                                    <p:animEffect transition="in" filter="fade">
                                      <p:cBhvr>
                                        <p:cTn id="25" dur="500"/>
                                        <p:tgtEl>
                                          <p:spTgt spid="9235"/>
                                        </p:tgtEl>
                                      </p:cBhvr>
                                    </p:animEffect>
                                  </p:childTnLst>
                                </p:cTn>
                              </p:par>
                              <p:par>
                                <p:cTn id="26" presetID="54" presetClass="entr" presetSubtype="0" accel="10000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strVal val="#ppt_w*0.05"/>
                                          </p:val>
                                        </p:tav>
                                        <p:tav tm="100000">
                                          <p:val>
                                            <p:strVal val="#ppt_w"/>
                                          </p:val>
                                        </p:tav>
                                      </p:tavLst>
                                    </p:anim>
                                    <p:anim calcmode="lin" valueType="num">
                                      <p:cBhvr>
                                        <p:cTn id="29" dur="500" fill="hold"/>
                                        <p:tgtEl>
                                          <p:spTgt spid="3"/>
                                        </p:tgtEl>
                                        <p:attrNameLst>
                                          <p:attrName>ppt_h</p:attrName>
                                        </p:attrNameLst>
                                      </p:cBhvr>
                                      <p:tavLst>
                                        <p:tav tm="0">
                                          <p:val>
                                            <p:strVal val="#ppt_h"/>
                                          </p:val>
                                        </p:tav>
                                        <p:tav tm="100000">
                                          <p:val>
                                            <p:strVal val="#ppt_h"/>
                                          </p:val>
                                        </p:tav>
                                      </p:tavLst>
                                    </p:anim>
                                    <p:anim calcmode="lin" valueType="num">
                                      <p:cBhvr>
                                        <p:cTn id="30" dur="500" fill="hold"/>
                                        <p:tgtEl>
                                          <p:spTgt spid="3"/>
                                        </p:tgtEl>
                                        <p:attrNameLst>
                                          <p:attrName>ppt_x</p:attrName>
                                        </p:attrNameLst>
                                      </p:cBhvr>
                                      <p:tavLst>
                                        <p:tav tm="0">
                                          <p:val>
                                            <p:strVal val="#ppt_x-.2"/>
                                          </p:val>
                                        </p:tav>
                                        <p:tav tm="100000">
                                          <p:val>
                                            <p:strVal val="#ppt_x"/>
                                          </p:val>
                                        </p:tav>
                                      </p:tavLst>
                                    </p:anim>
                                    <p:anim calcmode="lin" valueType="num">
                                      <p:cBhvr>
                                        <p:cTn id="31" dur="500" fill="hold"/>
                                        <p:tgtEl>
                                          <p:spTgt spid="3"/>
                                        </p:tgtEl>
                                        <p:attrNameLst>
                                          <p:attrName>ppt_y</p:attrName>
                                        </p:attrNameLst>
                                      </p:cBhvr>
                                      <p:tavLst>
                                        <p:tav tm="0">
                                          <p:val>
                                            <p:strVal val="#ppt_y"/>
                                          </p:val>
                                        </p:tav>
                                        <p:tav tm="100000">
                                          <p:val>
                                            <p:strVal val="#ppt_y"/>
                                          </p:val>
                                        </p:tav>
                                      </p:tavLst>
                                    </p:anim>
                                    <p:animEffect transition="in" filter="fade">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animBg="1"/>
      <p:bldP spid="9220" grpId="0" animBg="1"/>
      <p:bldP spid="92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Grp="1" noChangeArrowheads="1"/>
          </p:cNvSpPr>
          <p:nvPr>
            <p:ph type="title"/>
          </p:nvPr>
        </p:nvSpPr>
        <p:spPr>
          <a:xfrm>
            <a:off x="766763" y="841375"/>
            <a:ext cx="8597900"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lang="zh-CN" altLang="en-US" sz="2800" b="1" dirty="0">
                <a:solidFill>
                  <a:schemeClr val="tx1"/>
                </a:solidFill>
                <a:latin typeface="微软雅黑" panose="020B0503020204020204" pitchFamily="34" charset="-122"/>
                <a:ea typeface="微软雅黑" panose="020B0503020204020204" pitchFamily="34" charset="-122"/>
                <a:sym typeface="+mn-ea"/>
              </a:rPr>
              <a:t>任务单元二　建筑工程担保的类型</a:t>
            </a:r>
            <a:endParaRPr lang="zh-CN" altLang="en-US" sz="2800" b="1" dirty="0">
              <a:solidFill>
                <a:schemeClr val="tx1"/>
              </a:solidFill>
              <a:latin typeface="微软雅黑" panose="020B0503020204020204" pitchFamily="34" charset="-122"/>
              <a:ea typeface="微软雅黑" panose="020B0503020204020204" pitchFamily="34" charset="-122"/>
              <a:sym typeface="+mn-ea"/>
            </a:endParaRPr>
          </a:p>
        </p:txBody>
      </p:sp>
      <p:sp>
        <p:nvSpPr>
          <p:cNvPr id="9219" name="AutoShape 3"/>
          <p:cNvSpPr/>
          <p:nvPr/>
        </p:nvSpPr>
        <p:spPr>
          <a:xfrm>
            <a:off x="1559560" y="1515745"/>
            <a:ext cx="8181340" cy="5110480"/>
          </a:xfrm>
          <a:prstGeom prst="roundRect">
            <a:avLst>
              <a:gd name="adj" fmla="val 8014"/>
            </a:avLst>
          </a:prstGeom>
          <a:solidFill>
            <a:srgbClr val="F8F8F8"/>
          </a:solidFill>
          <a:ln w="9525" cap="flat" cmpd="sng">
            <a:solidFill>
              <a:schemeClr val="accent1"/>
            </a:solidFill>
            <a:prstDash val="solid"/>
            <a:headEnd type="none" w="med" len="med"/>
            <a:tailEnd type="none" w="med" len="med"/>
          </a:ln>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9220" name="AutoShape 4"/>
          <p:cNvSpPr>
            <a:spLocks noChangeArrowheads="1"/>
          </p:cNvSpPr>
          <p:nvPr/>
        </p:nvSpPr>
        <p:spPr bwMode="gray">
          <a:xfrm>
            <a:off x="1668145" y="1629410"/>
            <a:ext cx="8017510" cy="4913630"/>
          </a:xfrm>
          <a:prstGeom prst="roundRect">
            <a:avLst>
              <a:gd name="adj" fmla="val 7912"/>
            </a:avLst>
          </a:prstGeom>
          <a:gradFill rotWithShape="1">
            <a:gsLst>
              <a:gs pos="0">
                <a:schemeClr val="accent1">
                  <a:gamma/>
                  <a:tint val="38039"/>
                  <a:invGamma/>
                </a:schemeClr>
              </a:gs>
              <a:gs pos="100000">
                <a:schemeClr val="accent1">
                  <a:alpha val="50000"/>
                </a:schemeClr>
              </a:gs>
            </a:gsLst>
            <a:lin ang="5400000" scaled="1"/>
          </a:gradFill>
          <a:ln w="9525">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9235" name="Text Box 19"/>
          <p:cNvSpPr txBox="1"/>
          <p:nvPr/>
        </p:nvSpPr>
        <p:spPr>
          <a:xfrm>
            <a:off x="1941830" y="1741170"/>
            <a:ext cx="7799705" cy="4845050"/>
          </a:xfrm>
          <a:prstGeom prst="rect">
            <a:avLst/>
          </a:prstGeom>
          <a:noFill/>
          <a:ln w="9525">
            <a:noFill/>
          </a:ln>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质押可分为动产质押和权利质押。</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4.留置</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留置是指债权人按照合同约定占有债务人的财产,当债务人不能按照合同约定期限履行债务时,债权人有权依照法律规定留置该财产并享有处置该财产得到优先受偿的权利。</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留置权以债权人合法占有对方财产为前提,并且债务人的债务已经到了履行期。</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5.定金</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a:p>
            <a:pPr marL="0" lvl="0" algn="l">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sym typeface="+mn-ea"/>
              </a:rPr>
              <a:t>定金是指当事人双方为了保证债务的履行,约定由当事人一方先行支付给对方一定数额的货币作为担保。定金的数额由当事人约定,但不得超过主合同标的额的20%,定金合同要采用书面形式,并在合同中约定交付定金的期限,定金合同从实际交付定金之日生效。</a:t>
            </a:r>
            <a:endParaRPr lang="zh-CN" altLang="en-US" sz="2000" b="1" dirty="0">
              <a:solidFill>
                <a:srgbClr val="0C2F13"/>
              </a:solidFill>
              <a:latin typeface="微软雅黑" panose="020B0503020204020204" pitchFamily="34" charset="-122"/>
              <a:ea typeface="微软雅黑" panose="020B0503020204020204" pitchFamily="34" charset="-122"/>
              <a:sym typeface="+mn-ea"/>
            </a:endParaRPr>
          </a:p>
        </p:txBody>
      </p:sp>
      <p:grpSp>
        <p:nvGrpSpPr>
          <p:cNvPr id="3" name="Group 21"/>
          <p:cNvGrpSpPr/>
          <p:nvPr/>
        </p:nvGrpSpPr>
        <p:grpSpPr>
          <a:xfrm>
            <a:off x="2051050" y="2560638"/>
            <a:ext cx="315913" cy="261937"/>
            <a:chOff x="2928" y="2208"/>
            <a:chExt cx="262" cy="262"/>
          </a:xfrm>
        </p:grpSpPr>
        <p:sp>
          <p:nvSpPr>
            <p:cNvPr id="14346" name="Oval 22"/>
            <p:cNvSpPr/>
            <p:nvPr/>
          </p:nvSpPr>
          <p:spPr>
            <a:xfrm>
              <a:off x="2928" y="2208"/>
              <a:ext cx="262" cy="262"/>
            </a:xfrm>
            <a:prstGeom prst="ellipse">
              <a:avLst/>
            </a:prstGeom>
            <a:gradFill rotWithShape="1">
              <a:gsLst>
                <a:gs pos="0">
                  <a:srgbClr val="C0C6D3"/>
                </a:gs>
                <a:gs pos="100000">
                  <a:srgbClr val="223864"/>
                </a:gs>
              </a:gsLst>
              <a:lin ang="2700000" scaled="1"/>
              <a:tileRect/>
            </a:gradFill>
            <a:ln w="12700" cap="flat" cmpd="sng">
              <a:solidFill>
                <a:srgbClr val="F8F8F8"/>
              </a:solidFill>
              <a:prstDash val="solid"/>
              <a:headEnd type="none" w="med" len="med"/>
              <a:tailEnd type="none" w="med" len="med"/>
            </a:ln>
            <a:effectLst>
              <a:outerShdw dist="35921" dir="2699999" algn="ctr" rotWithShape="0">
                <a:srgbClr val="1C1C1C">
                  <a:alpha val="50000"/>
                </a:srgbClr>
              </a:outerShdw>
            </a:effectLst>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9239" name="Oval 23"/>
            <p:cNvSpPr>
              <a:spLocks noChangeArrowheads="1"/>
            </p:cNvSpPr>
            <p:nvPr/>
          </p:nvSpPr>
          <p:spPr bwMode="gray">
            <a:xfrm>
              <a:off x="2949" y="2230"/>
              <a:ext cx="219" cy="218"/>
            </a:xfrm>
            <a:prstGeom prst="ellipse">
              <a:avLst/>
            </a:prstGeom>
            <a:gradFill rotWithShape="1">
              <a:gsLst>
                <a:gs pos="0">
                  <a:schemeClr val="accent1"/>
                </a:gs>
                <a:gs pos="100000">
                  <a:schemeClr val="accent1">
                    <a:gamma/>
                    <a:tint val="63529"/>
                    <a:invGamma/>
                  </a:schemeClr>
                </a:gs>
              </a:gsLst>
              <a:lin ang="2700000" scaled="1"/>
            </a:gradFill>
            <a:ln w="12700">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500" fill="hold"/>
                                        <p:tgtEl>
                                          <p:spTgt spid="9219"/>
                                        </p:tgtEl>
                                        <p:attrNameLst>
                                          <p:attrName>ppt_w</p:attrName>
                                        </p:attrNameLst>
                                      </p:cBhvr>
                                      <p:tavLst>
                                        <p:tav tm="0">
                                          <p:val>
                                            <p:strVal val="#ppt_w*0.05"/>
                                          </p:val>
                                        </p:tav>
                                        <p:tav tm="100000">
                                          <p:val>
                                            <p:strVal val="#ppt_w"/>
                                          </p:val>
                                        </p:tav>
                                      </p:tavLst>
                                    </p:anim>
                                    <p:anim calcmode="lin" valueType="num">
                                      <p:cBhvr>
                                        <p:cTn id="8" dur="500" fill="hold"/>
                                        <p:tgtEl>
                                          <p:spTgt spid="9219"/>
                                        </p:tgtEl>
                                        <p:attrNameLst>
                                          <p:attrName>ppt_h</p:attrName>
                                        </p:attrNameLst>
                                      </p:cBhvr>
                                      <p:tavLst>
                                        <p:tav tm="0">
                                          <p:val>
                                            <p:strVal val="#ppt_h"/>
                                          </p:val>
                                        </p:tav>
                                        <p:tav tm="100000">
                                          <p:val>
                                            <p:strVal val="#ppt_h"/>
                                          </p:val>
                                        </p:tav>
                                      </p:tavLst>
                                    </p:anim>
                                    <p:anim calcmode="lin" valueType="num">
                                      <p:cBhvr>
                                        <p:cTn id="9" dur="500" fill="hold"/>
                                        <p:tgtEl>
                                          <p:spTgt spid="9219"/>
                                        </p:tgtEl>
                                        <p:attrNameLst>
                                          <p:attrName>ppt_x</p:attrName>
                                        </p:attrNameLst>
                                      </p:cBhvr>
                                      <p:tavLst>
                                        <p:tav tm="0">
                                          <p:val>
                                            <p:strVal val="#ppt_x-.2"/>
                                          </p:val>
                                        </p:tav>
                                        <p:tav tm="100000">
                                          <p:val>
                                            <p:strVal val="#ppt_x"/>
                                          </p:val>
                                        </p:tav>
                                      </p:tavLst>
                                    </p:anim>
                                    <p:anim calcmode="lin" valueType="num">
                                      <p:cBhvr>
                                        <p:cTn id="10" dur="500" fill="hold"/>
                                        <p:tgtEl>
                                          <p:spTgt spid="9219"/>
                                        </p:tgtEl>
                                        <p:attrNameLst>
                                          <p:attrName>ppt_y</p:attrName>
                                        </p:attrNameLst>
                                      </p:cBhvr>
                                      <p:tavLst>
                                        <p:tav tm="0">
                                          <p:val>
                                            <p:strVal val="#ppt_y"/>
                                          </p:val>
                                        </p:tav>
                                        <p:tav tm="100000">
                                          <p:val>
                                            <p:strVal val="#ppt_y"/>
                                          </p:val>
                                        </p:tav>
                                      </p:tavLst>
                                    </p:anim>
                                    <p:animEffect transition="in" filter="fade">
                                      <p:cBhvr>
                                        <p:cTn id="11" dur="500"/>
                                        <p:tgtEl>
                                          <p:spTgt spid="9219"/>
                                        </p:tgtEl>
                                      </p:cBhvr>
                                    </p:animEffect>
                                  </p:childTnLst>
                                </p:cTn>
                              </p:par>
                              <p:par>
                                <p:cTn id="12" presetID="54" presetClass="entr" presetSubtype="0" accel="100000" fill="hold" nodeType="withEffect">
                                  <p:stCondLst>
                                    <p:cond delay="0"/>
                                  </p:stCondLst>
                                  <p:childTnLst>
                                    <p:set>
                                      <p:cBhvr>
                                        <p:cTn id="13" dur="1" fill="hold">
                                          <p:stCondLst>
                                            <p:cond delay="0"/>
                                          </p:stCondLst>
                                        </p:cTn>
                                        <p:tgtEl>
                                          <p:spTgt spid="9220"/>
                                        </p:tgtEl>
                                        <p:attrNameLst>
                                          <p:attrName>style.visibility</p:attrName>
                                        </p:attrNameLst>
                                      </p:cBhvr>
                                      <p:to>
                                        <p:strVal val="visible"/>
                                      </p:to>
                                    </p:set>
                                    <p:anim calcmode="lin" valueType="num">
                                      <p:cBhvr>
                                        <p:cTn id="14" dur="500" fill="hold"/>
                                        <p:tgtEl>
                                          <p:spTgt spid="9220"/>
                                        </p:tgtEl>
                                        <p:attrNameLst>
                                          <p:attrName>ppt_w</p:attrName>
                                        </p:attrNameLst>
                                      </p:cBhvr>
                                      <p:tavLst>
                                        <p:tav tm="0">
                                          <p:val>
                                            <p:strVal val="#ppt_w*0.05"/>
                                          </p:val>
                                        </p:tav>
                                        <p:tav tm="100000">
                                          <p:val>
                                            <p:strVal val="#ppt_w"/>
                                          </p:val>
                                        </p:tav>
                                      </p:tavLst>
                                    </p:anim>
                                    <p:anim calcmode="lin" valueType="num">
                                      <p:cBhvr>
                                        <p:cTn id="15" dur="500" fill="hold"/>
                                        <p:tgtEl>
                                          <p:spTgt spid="9220"/>
                                        </p:tgtEl>
                                        <p:attrNameLst>
                                          <p:attrName>ppt_h</p:attrName>
                                        </p:attrNameLst>
                                      </p:cBhvr>
                                      <p:tavLst>
                                        <p:tav tm="0">
                                          <p:val>
                                            <p:strVal val="#ppt_h"/>
                                          </p:val>
                                        </p:tav>
                                        <p:tav tm="100000">
                                          <p:val>
                                            <p:strVal val="#ppt_h"/>
                                          </p:val>
                                        </p:tav>
                                      </p:tavLst>
                                    </p:anim>
                                    <p:anim calcmode="lin" valueType="num">
                                      <p:cBhvr>
                                        <p:cTn id="16" dur="500" fill="hold"/>
                                        <p:tgtEl>
                                          <p:spTgt spid="9220"/>
                                        </p:tgtEl>
                                        <p:attrNameLst>
                                          <p:attrName>ppt_x</p:attrName>
                                        </p:attrNameLst>
                                      </p:cBhvr>
                                      <p:tavLst>
                                        <p:tav tm="0">
                                          <p:val>
                                            <p:strVal val="#ppt_x-.2"/>
                                          </p:val>
                                        </p:tav>
                                        <p:tav tm="100000">
                                          <p:val>
                                            <p:strVal val="#ppt_x"/>
                                          </p:val>
                                        </p:tav>
                                      </p:tavLst>
                                    </p:anim>
                                    <p:anim calcmode="lin" valueType="num">
                                      <p:cBhvr>
                                        <p:cTn id="17" dur="500" fill="hold"/>
                                        <p:tgtEl>
                                          <p:spTgt spid="9220"/>
                                        </p:tgtEl>
                                        <p:attrNameLst>
                                          <p:attrName>ppt_y</p:attrName>
                                        </p:attrNameLst>
                                      </p:cBhvr>
                                      <p:tavLst>
                                        <p:tav tm="0">
                                          <p:val>
                                            <p:strVal val="#ppt_y"/>
                                          </p:val>
                                        </p:tav>
                                        <p:tav tm="100000">
                                          <p:val>
                                            <p:strVal val="#ppt_y"/>
                                          </p:val>
                                        </p:tav>
                                      </p:tavLst>
                                    </p:anim>
                                    <p:animEffect transition="in" filter="fade">
                                      <p:cBhvr>
                                        <p:cTn id="18" dur="500"/>
                                        <p:tgtEl>
                                          <p:spTgt spid="9220"/>
                                        </p:tgtEl>
                                      </p:cBhvr>
                                    </p:animEffect>
                                  </p:childTnLst>
                                </p:cTn>
                              </p:par>
                              <p:par>
                                <p:cTn id="19" presetID="54" presetClass="entr" presetSubtype="0" accel="100000" fill="hold" nodeType="withEffect">
                                  <p:stCondLst>
                                    <p:cond delay="0"/>
                                  </p:stCondLst>
                                  <p:childTnLst>
                                    <p:set>
                                      <p:cBhvr>
                                        <p:cTn id="20" dur="1" fill="hold">
                                          <p:stCondLst>
                                            <p:cond delay="0"/>
                                          </p:stCondLst>
                                        </p:cTn>
                                        <p:tgtEl>
                                          <p:spTgt spid="9235"/>
                                        </p:tgtEl>
                                        <p:attrNameLst>
                                          <p:attrName>style.visibility</p:attrName>
                                        </p:attrNameLst>
                                      </p:cBhvr>
                                      <p:to>
                                        <p:strVal val="visible"/>
                                      </p:to>
                                    </p:set>
                                    <p:anim calcmode="lin" valueType="num">
                                      <p:cBhvr>
                                        <p:cTn id="21" dur="500" fill="hold"/>
                                        <p:tgtEl>
                                          <p:spTgt spid="9235"/>
                                        </p:tgtEl>
                                        <p:attrNameLst>
                                          <p:attrName>ppt_w</p:attrName>
                                        </p:attrNameLst>
                                      </p:cBhvr>
                                      <p:tavLst>
                                        <p:tav tm="0">
                                          <p:val>
                                            <p:strVal val="#ppt_w*0.05"/>
                                          </p:val>
                                        </p:tav>
                                        <p:tav tm="100000">
                                          <p:val>
                                            <p:strVal val="#ppt_w"/>
                                          </p:val>
                                        </p:tav>
                                      </p:tavLst>
                                    </p:anim>
                                    <p:anim calcmode="lin" valueType="num">
                                      <p:cBhvr>
                                        <p:cTn id="22" dur="500" fill="hold"/>
                                        <p:tgtEl>
                                          <p:spTgt spid="9235"/>
                                        </p:tgtEl>
                                        <p:attrNameLst>
                                          <p:attrName>ppt_h</p:attrName>
                                        </p:attrNameLst>
                                      </p:cBhvr>
                                      <p:tavLst>
                                        <p:tav tm="0">
                                          <p:val>
                                            <p:strVal val="#ppt_h"/>
                                          </p:val>
                                        </p:tav>
                                        <p:tav tm="100000">
                                          <p:val>
                                            <p:strVal val="#ppt_h"/>
                                          </p:val>
                                        </p:tav>
                                      </p:tavLst>
                                    </p:anim>
                                    <p:anim calcmode="lin" valueType="num">
                                      <p:cBhvr>
                                        <p:cTn id="23" dur="500" fill="hold"/>
                                        <p:tgtEl>
                                          <p:spTgt spid="9235"/>
                                        </p:tgtEl>
                                        <p:attrNameLst>
                                          <p:attrName>ppt_x</p:attrName>
                                        </p:attrNameLst>
                                      </p:cBhvr>
                                      <p:tavLst>
                                        <p:tav tm="0">
                                          <p:val>
                                            <p:strVal val="#ppt_x-.2"/>
                                          </p:val>
                                        </p:tav>
                                        <p:tav tm="100000">
                                          <p:val>
                                            <p:strVal val="#ppt_x"/>
                                          </p:val>
                                        </p:tav>
                                      </p:tavLst>
                                    </p:anim>
                                    <p:anim calcmode="lin" valueType="num">
                                      <p:cBhvr>
                                        <p:cTn id="24" dur="500" fill="hold"/>
                                        <p:tgtEl>
                                          <p:spTgt spid="9235"/>
                                        </p:tgtEl>
                                        <p:attrNameLst>
                                          <p:attrName>ppt_y</p:attrName>
                                        </p:attrNameLst>
                                      </p:cBhvr>
                                      <p:tavLst>
                                        <p:tav tm="0">
                                          <p:val>
                                            <p:strVal val="#ppt_y"/>
                                          </p:val>
                                        </p:tav>
                                        <p:tav tm="100000">
                                          <p:val>
                                            <p:strVal val="#ppt_y"/>
                                          </p:val>
                                        </p:tav>
                                      </p:tavLst>
                                    </p:anim>
                                    <p:animEffect transition="in" filter="fade">
                                      <p:cBhvr>
                                        <p:cTn id="25" dur="500"/>
                                        <p:tgtEl>
                                          <p:spTgt spid="9235"/>
                                        </p:tgtEl>
                                      </p:cBhvr>
                                    </p:animEffect>
                                  </p:childTnLst>
                                </p:cTn>
                              </p:par>
                              <p:par>
                                <p:cTn id="26" presetID="54" presetClass="entr" presetSubtype="0" accel="10000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strVal val="#ppt_w*0.05"/>
                                          </p:val>
                                        </p:tav>
                                        <p:tav tm="100000">
                                          <p:val>
                                            <p:strVal val="#ppt_w"/>
                                          </p:val>
                                        </p:tav>
                                      </p:tavLst>
                                    </p:anim>
                                    <p:anim calcmode="lin" valueType="num">
                                      <p:cBhvr>
                                        <p:cTn id="29" dur="500" fill="hold"/>
                                        <p:tgtEl>
                                          <p:spTgt spid="3"/>
                                        </p:tgtEl>
                                        <p:attrNameLst>
                                          <p:attrName>ppt_h</p:attrName>
                                        </p:attrNameLst>
                                      </p:cBhvr>
                                      <p:tavLst>
                                        <p:tav tm="0">
                                          <p:val>
                                            <p:strVal val="#ppt_h"/>
                                          </p:val>
                                        </p:tav>
                                        <p:tav tm="100000">
                                          <p:val>
                                            <p:strVal val="#ppt_h"/>
                                          </p:val>
                                        </p:tav>
                                      </p:tavLst>
                                    </p:anim>
                                    <p:anim calcmode="lin" valueType="num">
                                      <p:cBhvr>
                                        <p:cTn id="30" dur="500" fill="hold"/>
                                        <p:tgtEl>
                                          <p:spTgt spid="3"/>
                                        </p:tgtEl>
                                        <p:attrNameLst>
                                          <p:attrName>ppt_x</p:attrName>
                                        </p:attrNameLst>
                                      </p:cBhvr>
                                      <p:tavLst>
                                        <p:tav tm="0">
                                          <p:val>
                                            <p:strVal val="#ppt_x-.2"/>
                                          </p:val>
                                        </p:tav>
                                        <p:tav tm="100000">
                                          <p:val>
                                            <p:strVal val="#ppt_x"/>
                                          </p:val>
                                        </p:tav>
                                      </p:tavLst>
                                    </p:anim>
                                    <p:anim calcmode="lin" valueType="num">
                                      <p:cBhvr>
                                        <p:cTn id="31" dur="500" fill="hold"/>
                                        <p:tgtEl>
                                          <p:spTgt spid="3"/>
                                        </p:tgtEl>
                                        <p:attrNameLst>
                                          <p:attrName>ppt_y</p:attrName>
                                        </p:attrNameLst>
                                      </p:cBhvr>
                                      <p:tavLst>
                                        <p:tav tm="0">
                                          <p:val>
                                            <p:strVal val="#ppt_y"/>
                                          </p:val>
                                        </p:tav>
                                        <p:tav tm="100000">
                                          <p:val>
                                            <p:strVal val="#ppt_y"/>
                                          </p:val>
                                        </p:tav>
                                      </p:tavLst>
                                    </p:anim>
                                    <p:animEffect transition="in" filter="fade">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animBg="1"/>
      <p:bldP spid="9220" grpId="0" animBg="1"/>
      <p:bldP spid="923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3"/>
          <p:cNvGrpSpPr/>
          <p:nvPr/>
        </p:nvGrpSpPr>
        <p:grpSpPr>
          <a:xfrm>
            <a:off x="2424113" y="3362325"/>
            <a:ext cx="5311775" cy="688975"/>
            <a:chOff x="720" y="1392"/>
            <a:chExt cx="4058" cy="480"/>
          </a:xfrm>
        </p:grpSpPr>
        <p:sp>
          <p:nvSpPr>
            <p:cNvPr id="7199" name="AutoShape 4"/>
            <p:cNvSpPr/>
            <p:nvPr/>
          </p:nvSpPr>
          <p:spPr>
            <a:xfrm>
              <a:off x="720" y="1392"/>
              <a:ext cx="4058" cy="480"/>
            </a:xfrm>
            <a:prstGeom prst="roundRect">
              <a:avLst>
                <a:gd name="adj" fmla="val 17509"/>
              </a:avLst>
            </a:prstGeom>
            <a:solidFill>
              <a:srgbClr val="FFC000"/>
            </a:solidFill>
            <a:ln w="9525">
              <a:noFill/>
            </a:ln>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7200" name="Group 5"/>
            <p:cNvGrpSpPr/>
            <p:nvPr/>
          </p:nvGrpSpPr>
          <p:grpSpPr>
            <a:xfrm>
              <a:off x="730" y="1407"/>
              <a:ext cx="4043" cy="444"/>
              <a:chOff x="744" y="1407"/>
              <a:chExt cx="3988" cy="444"/>
            </a:xfrm>
          </p:grpSpPr>
          <p:sp>
            <p:nvSpPr>
              <p:cNvPr id="7174" name="AutoShape 6"/>
              <p:cNvSpPr>
                <a:spLocks noChangeArrowheads="1"/>
              </p:cNvSpPr>
              <p:nvPr/>
            </p:nvSpPr>
            <p:spPr bwMode="gray">
              <a:xfrm>
                <a:off x="744" y="1736"/>
                <a:ext cx="3988" cy="115"/>
              </a:xfrm>
              <a:prstGeom prst="roundRect">
                <a:avLst>
                  <a:gd name="adj" fmla="val 50000"/>
                </a:avLst>
              </a:prstGeom>
              <a:gradFill rotWithShape="1">
                <a:gsLst>
                  <a:gs pos="0">
                    <a:schemeClr val="accent2">
                      <a:alpha val="0"/>
                    </a:schemeClr>
                  </a:gs>
                  <a:gs pos="100000">
                    <a:schemeClr val="accent2">
                      <a:gamma/>
                      <a:tint val="0"/>
                      <a:invGamma/>
                    </a:schemeClr>
                  </a:gs>
                </a:gsLst>
                <a:lin ang="5400000" scaled="1"/>
              </a:gradFill>
              <a:ln w="9525">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7175" name="AutoShape 7"/>
              <p:cNvSpPr>
                <a:spLocks noChangeArrowheads="1"/>
              </p:cNvSpPr>
              <p:nvPr/>
            </p:nvSpPr>
            <p:spPr bwMode="gray">
              <a:xfrm>
                <a:off x="744" y="1407"/>
                <a:ext cx="3988" cy="115"/>
              </a:xfrm>
              <a:prstGeom prst="roundRect">
                <a:avLst>
                  <a:gd name="adj" fmla="val 50000"/>
                </a:avLst>
              </a:prstGeom>
              <a:gradFill rotWithShape="1">
                <a:gsLst>
                  <a:gs pos="0">
                    <a:schemeClr val="accent2">
                      <a:gamma/>
                      <a:tint val="0"/>
                      <a:invGamma/>
                    </a:schemeClr>
                  </a:gs>
                  <a:gs pos="100000">
                    <a:schemeClr val="accent2">
                      <a:alpha val="0"/>
                    </a:schemeClr>
                  </a:gs>
                </a:gsLst>
                <a:lin ang="5400000" scaled="1"/>
              </a:gradFill>
              <a:ln w="9525">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4" name="Group 8"/>
          <p:cNvGrpSpPr/>
          <p:nvPr/>
        </p:nvGrpSpPr>
        <p:grpSpPr>
          <a:xfrm>
            <a:off x="2424113" y="4227513"/>
            <a:ext cx="5311775" cy="688975"/>
            <a:chOff x="720" y="1392"/>
            <a:chExt cx="4058" cy="480"/>
          </a:xfrm>
        </p:grpSpPr>
        <p:sp>
          <p:nvSpPr>
            <p:cNvPr id="7195" name="AutoShape 9"/>
            <p:cNvSpPr/>
            <p:nvPr/>
          </p:nvSpPr>
          <p:spPr>
            <a:xfrm>
              <a:off x="720" y="1392"/>
              <a:ext cx="4058" cy="480"/>
            </a:xfrm>
            <a:prstGeom prst="roundRect">
              <a:avLst>
                <a:gd name="adj" fmla="val 17509"/>
              </a:avLst>
            </a:prstGeom>
            <a:solidFill>
              <a:srgbClr val="CC99FF"/>
            </a:solidFill>
            <a:ln w="9525">
              <a:noFill/>
            </a:ln>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7196" name="Group 10"/>
            <p:cNvGrpSpPr/>
            <p:nvPr/>
          </p:nvGrpSpPr>
          <p:grpSpPr>
            <a:xfrm>
              <a:off x="730" y="1407"/>
              <a:ext cx="4043" cy="444"/>
              <a:chOff x="744" y="1407"/>
              <a:chExt cx="3988" cy="444"/>
            </a:xfrm>
          </p:grpSpPr>
          <p:sp>
            <p:nvSpPr>
              <p:cNvPr id="7179" name="AutoShape 11"/>
              <p:cNvSpPr>
                <a:spLocks noChangeArrowheads="1"/>
              </p:cNvSpPr>
              <p:nvPr/>
            </p:nvSpPr>
            <p:spPr bwMode="gray">
              <a:xfrm>
                <a:off x="744" y="1736"/>
                <a:ext cx="3988" cy="115"/>
              </a:xfrm>
              <a:prstGeom prst="roundRect">
                <a:avLst>
                  <a:gd name="adj" fmla="val 50000"/>
                </a:avLst>
              </a:prstGeom>
              <a:gradFill rotWithShape="1">
                <a:gsLst>
                  <a:gs pos="0">
                    <a:schemeClr val="hlink">
                      <a:alpha val="0"/>
                    </a:schemeClr>
                  </a:gs>
                  <a:gs pos="100000">
                    <a:schemeClr val="hlink">
                      <a:gamma/>
                      <a:tint val="0"/>
                      <a:invGamma/>
                    </a:schemeClr>
                  </a:gs>
                </a:gsLst>
                <a:lin ang="5400000" scaled="1"/>
              </a:gradFill>
              <a:ln w="9525">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7180" name="AutoShape 12"/>
              <p:cNvSpPr>
                <a:spLocks noChangeArrowheads="1"/>
              </p:cNvSpPr>
              <p:nvPr/>
            </p:nvSpPr>
            <p:spPr bwMode="gray">
              <a:xfrm>
                <a:off x="744" y="1407"/>
                <a:ext cx="3988" cy="115"/>
              </a:xfrm>
              <a:prstGeom prst="roundRect">
                <a:avLst>
                  <a:gd name="adj" fmla="val 50000"/>
                </a:avLst>
              </a:prstGeom>
              <a:gradFill rotWithShape="1">
                <a:gsLst>
                  <a:gs pos="0">
                    <a:schemeClr val="hlink">
                      <a:gamma/>
                      <a:tint val="0"/>
                      <a:invGamma/>
                    </a:schemeClr>
                  </a:gs>
                  <a:gs pos="100000">
                    <a:schemeClr val="hlink">
                      <a:alpha val="0"/>
                    </a:schemeClr>
                  </a:gs>
                </a:gsLst>
                <a:lin ang="5400000" scaled="1"/>
              </a:gradFill>
              <a:ln w="9525">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6" name="Group 13"/>
          <p:cNvGrpSpPr/>
          <p:nvPr/>
        </p:nvGrpSpPr>
        <p:grpSpPr>
          <a:xfrm>
            <a:off x="2424113" y="5084763"/>
            <a:ext cx="5311775" cy="688975"/>
            <a:chOff x="720" y="1392"/>
            <a:chExt cx="4058" cy="480"/>
          </a:xfrm>
        </p:grpSpPr>
        <p:sp>
          <p:nvSpPr>
            <p:cNvPr id="7182" name="AutoShape 14"/>
            <p:cNvSpPr>
              <a:spLocks noChangeArrowheads="1"/>
            </p:cNvSpPr>
            <p:nvPr/>
          </p:nvSpPr>
          <p:spPr bwMode="gray">
            <a:xfrm>
              <a:off x="720" y="1392"/>
              <a:ext cx="4058" cy="480"/>
            </a:xfrm>
            <a:prstGeom prst="roundRect">
              <a:avLst>
                <a:gd name="adj" fmla="val 17509"/>
              </a:avLst>
            </a:prstGeom>
            <a:gradFill rotWithShape="1">
              <a:gsLst>
                <a:gs pos="0">
                  <a:schemeClr val="folHlink"/>
                </a:gs>
                <a:gs pos="50000">
                  <a:schemeClr val="folHlink">
                    <a:gamma/>
                    <a:shade val="92157"/>
                    <a:invGamma/>
                  </a:schemeClr>
                </a:gs>
                <a:gs pos="100000">
                  <a:schemeClr val="folHlink"/>
                </a:gs>
              </a:gsLst>
              <a:lin ang="5400000" scaled="1"/>
            </a:gradFill>
            <a:ln w="9525">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nvGrpSpPr>
            <p:cNvPr id="7192" name="Group 15"/>
            <p:cNvGrpSpPr/>
            <p:nvPr/>
          </p:nvGrpSpPr>
          <p:grpSpPr>
            <a:xfrm>
              <a:off x="730" y="1407"/>
              <a:ext cx="4043" cy="444"/>
              <a:chOff x="744" y="1407"/>
              <a:chExt cx="3988" cy="444"/>
            </a:xfrm>
          </p:grpSpPr>
          <p:sp>
            <p:nvSpPr>
              <p:cNvPr id="7184" name="AutoShape 16"/>
              <p:cNvSpPr>
                <a:spLocks noChangeArrowheads="1"/>
              </p:cNvSpPr>
              <p:nvPr/>
            </p:nvSpPr>
            <p:spPr bwMode="gray">
              <a:xfrm>
                <a:off x="744" y="1736"/>
                <a:ext cx="3988" cy="115"/>
              </a:xfrm>
              <a:prstGeom prst="roundRect">
                <a:avLst>
                  <a:gd name="adj" fmla="val 50000"/>
                </a:avLst>
              </a:prstGeom>
              <a:gradFill rotWithShape="1">
                <a:gsLst>
                  <a:gs pos="0">
                    <a:schemeClr val="folHlink">
                      <a:alpha val="0"/>
                    </a:schemeClr>
                  </a:gs>
                  <a:gs pos="100000">
                    <a:schemeClr val="folHlink">
                      <a:gamma/>
                      <a:tint val="0"/>
                      <a:invGamma/>
                    </a:schemeClr>
                  </a:gs>
                </a:gsLst>
                <a:lin ang="5400000" scaled="1"/>
              </a:gradFill>
              <a:ln w="9525">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7185" name="AutoShape 17"/>
              <p:cNvSpPr>
                <a:spLocks noChangeArrowheads="1"/>
              </p:cNvSpPr>
              <p:nvPr/>
            </p:nvSpPr>
            <p:spPr bwMode="gray">
              <a:xfrm>
                <a:off x="744" y="1407"/>
                <a:ext cx="3988" cy="115"/>
              </a:xfrm>
              <a:prstGeom prst="roundRect">
                <a:avLst>
                  <a:gd name="adj" fmla="val 50000"/>
                </a:avLst>
              </a:prstGeom>
              <a:gradFill rotWithShape="1">
                <a:gsLst>
                  <a:gs pos="0">
                    <a:schemeClr val="folHlink">
                      <a:gamma/>
                      <a:tint val="0"/>
                      <a:invGamma/>
                    </a:schemeClr>
                  </a:gs>
                  <a:gs pos="100000">
                    <a:schemeClr val="folHlink">
                      <a:alpha val="0"/>
                    </a:schemeClr>
                  </a:gs>
                </a:gsLst>
                <a:lin ang="5400000" scaled="1"/>
              </a:gradFill>
              <a:ln w="9525">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8" name="Group 18"/>
          <p:cNvGrpSpPr/>
          <p:nvPr/>
        </p:nvGrpSpPr>
        <p:grpSpPr>
          <a:xfrm>
            <a:off x="2424113" y="2498725"/>
            <a:ext cx="5311775" cy="688975"/>
            <a:chOff x="720" y="1392"/>
            <a:chExt cx="4058" cy="480"/>
          </a:xfrm>
        </p:grpSpPr>
        <p:sp>
          <p:nvSpPr>
            <p:cNvPr id="7187" name="AutoShape 19"/>
            <p:cNvSpPr>
              <a:spLocks noChangeArrowheads="1"/>
            </p:cNvSpPr>
            <p:nvPr/>
          </p:nvSpPr>
          <p:spPr bwMode="gray">
            <a:xfrm>
              <a:off x="720" y="1392"/>
              <a:ext cx="4058" cy="480"/>
            </a:xfrm>
            <a:prstGeom prst="roundRect">
              <a:avLst>
                <a:gd name="adj" fmla="val 17509"/>
              </a:avLst>
            </a:prstGeom>
            <a:gradFill rotWithShape="1">
              <a:gsLst>
                <a:gs pos="0">
                  <a:schemeClr val="accent1"/>
                </a:gs>
                <a:gs pos="50000">
                  <a:schemeClr val="accent1">
                    <a:gamma/>
                    <a:shade val="92157"/>
                    <a:invGamma/>
                  </a:schemeClr>
                </a:gs>
                <a:gs pos="100000">
                  <a:schemeClr val="accent1"/>
                </a:gs>
              </a:gsLst>
              <a:lin ang="5400000" scaled="1"/>
            </a:gradFill>
            <a:ln w="9525">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nvGrpSpPr>
            <p:cNvPr id="7188" name="Group 20"/>
            <p:cNvGrpSpPr/>
            <p:nvPr/>
          </p:nvGrpSpPr>
          <p:grpSpPr>
            <a:xfrm>
              <a:off x="730" y="1407"/>
              <a:ext cx="4043" cy="444"/>
              <a:chOff x="744" y="1407"/>
              <a:chExt cx="3988" cy="444"/>
            </a:xfrm>
          </p:grpSpPr>
          <p:sp>
            <p:nvSpPr>
              <p:cNvPr id="7189" name="AutoShape 21"/>
              <p:cNvSpPr>
                <a:spLocks noChangeArrowheads="1"/>
              </p:cNvSpPr>
              <p:nvPr/>
            </p:nvSpPr>
            <p:spPr bwMode="gray">
              <a:xfrm>
                <a:off x="744" y="1736"/>
                <a:ext cx="3988" cy="115"/>
              </a:xfrm>
              <a:prstGeom prst="roundRect">
                <a:avLst>
                  <a:gd name="adj" fmla="val 50000"/>
                </a:avLst>
              </a:prstGeom>
              <a:gradFill rotWithShape="1">
                <a:gsLst>
                  <a:gs pos="0">
                    <a:schemeClr val="accent1">
                      <a:alpha val="0"/>
                    </a:schemeClr>
                  </a:gs>
                  <a:gs pos="100000">
                    <a:schemeClr val="accent1">
                      <a:gamma/>
                      <a:tint val="0"/>
                      <a:invGamma/>
                    </a:schemeClr>
                  </a:gs>
                </a:gsLst>
                <a:lin ang="5400000" scaled="1"/>
              </a:gradFill>
              <a:ln w="9525">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7190" name="AutoShape 22"/>
              <p:cNvSpPr>
                <a:spLocks noChangeArrowheads="1"/>
              </p:cNvSpPr>
              <p:nvPr/>
            </p:nvSpPr>
            <p:spPr bwMode="gray">
              <a:xfrm>
                <a:off x="744" y="1407"/>
                <a:ext cx="3988" cy="115"/>
              </a:xfrm>
              <a:prstGeom prst="roundRect">
                <a:avLst>
                  <a:gd name="adj" fmla="val 50000"/>
                </a:avLst>
              </a:prstGeom>
              <a:gradFill rotWithShape="1">
                <a:gsLst>
                  <a:gs pos="0">
                    <a:schemeClr val="accent1">
                      <a:gamma/>
                      <a:tint val="0"/>
                      <a:invGamma/>
                    </a:schemeClr>
                  </a:gs>
                  <a:gs pos="100000">
                    <a:schemeClr val="accent1">
                      <a:alpha val="0"/>
                    </a:schemeClr>
                  </a:gs>
                </a:gsLst>
                <a:lin ang="5400000" scaled="1"/>
              </a:gradFill>
              <a:ln w="9525">
                <a:noFill/>
                <a:round/>
              </a:ln>
              <a:effec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grpSp>
      <p:sp>
        <p:nvSpPr>
          <p:cNvPr id="5126" name="Text Box 23"/>
          <p:cNvSpPr txBox="1"/>
          <p:nvPr/>
        </p:nvSpPr>
        <p:spPr>
          <a:xfrm>
            <a:off x="2890838" y="2613025"/>
            <a:ext cx="4821237" cy="460375"/>
          </a:xfrm>
          <a:prstGeom prst="rect">
            <a:avLst/>
          </a:prstGeom>
          <a:noFill/>
          <a:ln w="9525">
            <a:noFill/>
          </a:ln>
        </p:spPr>
        <p:txBody>
          <a:bodyPr>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457200" lvl="0" indent="-457200">
              <a:spcBef>
                <a:spcPct val="50000"/>
              </a:spcBef>
              <a:buClr>
                <a:schemeClr val="tx1"/>
              </a:buClr>
              <a:buSzTx/>
              <a:buFontTx/>
              <a:buNone/>
            </a:pPr>
            <a:r>
              <a:rPr lang="zh-CN" altLang="en-US" sz="2400" b="1" dirty="0">
                <a:solidFill>
                  <a:schemeClr val="bg1"/>
                </a:solidFill>
                <a:latin typeface="微软雅黑" panose="020B0503020204020204" pitchFamily="34" charset="-122"/>
                <a:ea typeface="微软雅黑" panose="020B0503020204020204" pitchFamily="34" charset="-122"/>
              </a:rPr>
              <a:t>建筑工程合同管理概述</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5127" name="Text Box 24"/>
          <p:cNvSpPr txBox="1"/>
          <p:nvPr/>
        </p:nvSpPr>
        <p:spPr>
          <a:xfrm>
            <a:off x="2901950" y="3470275"/>
            <a:ext cx="4495800" cy="460375"/>
          </a:xfrm>
          <a:prstGeom prst="rect">
            <a:avLst/>
          </a:prstGeom>
          <a:noFill/>
          <a:ln w="9525">
            <a:noFill/>
          </a:ln>
        </p:spPr>
        <p:txBody>
          <a:bodyPr>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457200" lvl="0" indent="-457200">
              <a:spcBef>
                <a:spcPct val="50000"/>
              </a:spcBef>
              <a:buClr>
                <a:schemeClr val="tx1"/>
              </a:buClr>
              <a:buSzTx/>
              <a:buFontTx/>
              <a:buNone/>
            </a:pPr>
            <a:r>
              <a:rPr lang="zh-CN" altLang="en-US" sz="2400" b="1" dirty="0">
                <a:solidFill>
                  <a:schemeClr val="bg1"/>
                </a:solidFill>
                <a:latin typeface="微软雅黑" panose="020B0503020204020204" pitchFamily="34" charset="-122"/>
                <a:ea typeface="微软雅黑" panose="020B0503020204020204" pitchFamily="34" charset="-122"/>
              </a:rPr>
              <a:t>建筑工程担保的类型</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5128" name="Text Box 25"/>
          <p:cNvSpPr txBox="1"/>
          <p:nvPr/>
        </p:nvSpPr>
        <p:spPr>
          <a:xfrm>
            <a:off x="2901950" y="4329113"/>
            <a:ext cx="4495800" cy="460375"/>
          </a:xfrm>
          <a:prstGeom prst="rect">
            <a:avLst/>
          </a:prstGeom>
          <a:noFill/>
          <a:ln w="9525">
            <a:noFill/>
          </a:ln>
        </p:spPr>
        <p:txBody>
          <a:bodyPr>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457200" lvl="0" indent="-457200">
              <a:spcBef>
                <a:spcPct val="50000"/>
              </a:spcBef>
              <a:buClr>
                <a:schemeClr val="tx1"/>
              </a:buClr>
              <a:buSzTx/>
              <a:buFontTx/>
              <a:buNone/>
            </a:pPr>
            <a:r>
              <a:rPr lang="zh-CN" altLang="en-US" sz="2400" b="1" dirty="0">
                <a:solidFill>
                  <a:schemeClr val="bg1"/>
                </a:solidFill>
                <a:latin typeface="微软雅黑" panose="020B0503020204020204" pitchFamily="34" charset="-122"/>
                <a:ea typeface="微软雅黑" panose="020B0503020204020204" pitchFamily="34" charset="-122"/>
              </a:rPr>
              <a:t>建筑工程项目合同管理</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129" name="Text Box 26"/>
          <p:cNvSpPr txBox="1"/>
          <p:nvPr/>
        </p:nvSpPr>
        <p:spPr>
          <a:xfrm>
            <a:off x="2901950" y="5176838"/>
            <a:ext cx="4495800" cy="460375"/>
          </a:xfrm>
          <a:prstGeom prst="rect">
            <a:avLst/>
          </a:prstGeom>
          <a:noFill/>
          <a:ln w="9525">
            <a:noFill/>
          </a:ln>
        </p:spPr>
        <p:txBody>
          <a:bodyPr>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457200" lvl="0" indent="-457200">
              <a:spcBef>
                <a:spcPct val="50000"/>
              </a:spcBef>
              <a:buClr>
                <a:schemeClr val="tx1"/>
              </a:buClr>
              <a:buSzTx/>
              <a:buFontTx/>
              <a:buNone/>
            </a:pPr>
            <a:r>
              <a:rPr lang="zh-CN" altLang="en-US" sz="2400" b="1" dirty="0">
                <a:solidFill>
                  <a:schemeClr val="bg1"/>
                </a:solidFill>
                <a:latin typeface="微软雅黑" panose="020B0503020204020204" pitchFamily="34" charset="-122"/>
                <a:ea typeface="微软雅黑" panose="020B0503020204020204" pitchFamily="34" charset="-122"/>
              </a:rPr>
              <a:t>建筑工程项目索赔管理</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pic>
        <p:nvPicPr>
          <p:cNvPr id="5130" name="Picture 27" descr="1"/>
          <p:cNvPicPr>
            <a:picLocks noChangeAspect="1"/>
          </p:cNvPicPr>
          <p:nvPr/>
        </p:nvPicPr>
        <p:blipFill>
          <a:blip r:embed="rId1">
            <a:lum bright="-6000" contrast="24000"/>
          </a:blip>
          <a:srcRect l="42606" t="64474" r="19473"/>
          <a:stretch>
            <a:fillRect/>
          </a:stretch>
        </p:blipFill>
        <p:spPr>
          <a:xfrm>
            <a:off x="2224088" y="5048250"/>
            <a:ext cx="792162" cy="949325"/>
          </a:xfrm>
          <a:prstGeom prst="rect">
            <a:avLst/>
          </a:prstGeom>
          <a:noFill/>
          <a:ln w="9525">
            <a:noFill/>
          </a:ln>
        </p:spPr>
      </p:pic>
      <p:pic>
        <p:nvPicPr>
          <p:cNvPr id="5131" name="Picture 28" descr="1"/>
          <p:cNvPicPr>
            <a:picLocks noChangeAspect="1"/>
          </p:cNvPicPr>
          <p:nvPr/>
        </p:nvPicPr>
        <p:blipFill>
          <a:blip r:embed="rId1">
            <a:lum bright="-6000" contrast="24000"/>
          </a:blip>
          <a:srcRect l="42606" t="64474" r="19473"/>
          <a:stretch>
            <a:fillRect/>
          </a:stretch>
        </p:blipFill>
        <p:spPr>
          <a:xfrm>
            <a:off x="2239963" y="4202113"/>
            <a:ext cx="792162" cy="949325"/>
          </a:xfrm>
          <a:prstGeom prst="rect">
            <a:avLst/>
          </a:prstGeom>
          <a:noFill/>
          <a:ln w="9525">
            <a:noFill/>
          </a:ln>
        </p:spPr>
      </p:pic>
      <p:pic>
        <p:nvPicPr>
          <p:cNvPr id="5132" name="Picture 29" descr="1"/>
          <p:cNvPicPr>
            <a:picLocks noChangeAspect="1"/>
          </p:cNvPicPr>
          <p:nvPr/>
        </p:nvPicPr>
        <p:blipFill>
          <a:blip r:embed="rId1">
            <a:lum bright="-6000" contrast="24000"/>
          </a:blip>
          <a:srcRect l="42606" t="64474" r="19473"/>
          <a:stretch>
            <a:fillRect/>
          </a:stretch>
        </p:blipFill>
        <p:spPr>
          <a:xfrm>
            <a:off x="2239963" y="3351213"/>
            <a:ext cx="792162" cy="949325"/>
          </a:xfrm>
          <a:prstGeom prst="rect">
            <a:avLst/>
          </a:prstGeom>
          <a:noFill/>
          <a:ln w="9525">
            <a:noFill/>
          </a:ln>
        </p:spPr>
      </p:pic>
      <p:pic>
        <p:nvPicPr>
          <p:cNvPr id="5133" name="Picture 30" descr="1"/>
          <p:cNvPicPr>
            <a:picLocks noChangeAspect="1"/>
          </p:cNvPicPr>
          <p:nvPr/>
        </p:nvPicPr>
        <p:blipFill>
          <a:blip r:embed="rId1">
            <a:lum bright="-6000" contrast="24000"/>
          </a:blip>
          <a:srcRect l="42606" t="64474" r="19473"/>
          <a:stretch>
            <a:fillRect/>
          </a:stretch>
        </p:blipFill>
        <p:spPr>
          <a:xfrm>
            <a:off x="2228850" y="2493963"/>
            <a:ext cx="792163" cy="949325"/>
          </a:xfrm>
          <a:prstGeom prst="rect">
            <a:avLst/>
          </a:prstGeom>
          <a:noFill/>
          <a:ln w="9525">
            <a:noFill/>
          </a:ln>
        </p:spPr>
      </p:pic>
      <p:sp>
        <p:nvSpPr>
          <p:cNvPr id="5134" name="Text Box 31"/>
          <p:cNvSpPr txBox="1"/>
          <p:nvPr/>
        </p:nvSpPr>
        <p:spPr>
          <a:xfrm>
            <a:off x="2570163" y="5184775"/>
            <a:ext cx="381000" cy="457200"/>
          </a:xfrm>
          <a:prstGeom prst="rect">
            <a:avLst/>
          </a:prstGeom>
          <a:noFill/>
          <a:ln w="9525">
            <a:noFill/>
          </a:ln>
        </p:spPr>
        <p:txBody>
          <a:bodyPr>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50000"/>
              </a:spcBef>
              <a:buClrTx/>
              <a:buSzTx/>
              <a:buFontTx/>
              <a:buNone/>
            </a:pPr>
            <a:r>
              <a:rPr lang="en-US" altLang="zh-CN" sz="2400" b="1" dirty="0">
                <a:solidFill>
                  <a:schemeClr val="bg1"/>
                </a:solidFill>
                <a:latin typeface="微软雅黑" panose="020B0503020204020204" pitchFamily="34" charset="-122"/>
                <a:ea typeface="微软雅黑" panose="020B0503020204020204" pitchFamily="34" charset="-122"/>
              </a:rPr>
              <a:t>4</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5135" name="Text Box 32"/>
          <p:cNvSpPr txBox="1"/>
          <p:nvPr/>
        </p:nvSpPr>
        <p:spPr>
          <a:xfrm>
            <a:off x="2549525" y="2590800"/>
            <a:ext cx="381000" cy="457200"/>
          </a:xfrm>
          <a:prstGeom prst="rect">
            <a:avLst/>
          </a:prstGeom>
          <a:noFill/>
          <a:ln w="9525">
            <a:noFill/>
          </a:ln>
        </p:spPr>
        <p:txBody>
          <a:bodyPr>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50000"/>
              </a:spcBef>
              <a:buClrTx/>
              <a:buSzTx/>
              <a:buFontTx/>
              <a:buNone/>
            </a:pPr>
            <a:r>
              <a:rPr lang="en-US" altLang="zh-CN" sz="2400" b="1" dirty="0">
                <a:solidFill>
                  <a:schemeClr val="bg1"/>
                </a:solidFill>
                <a:latin typeface="微软雅黑" panose="020B0503020204020204" pitchFamily="34" charset="-122"/>
                <a:ea typeface="微软雅黑" panose="020B0503020204020204" pitchFamily="34" charset="-122"/>
              </a:rPr>
              <a:t>1</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5136" name="Text Box 33"/>
          <p:cNvSpPr txBox="1"/>
          <p:nvPr/>
        </p:nvSpPr>
        <p:spPr>
          <a:xfrm>
            <a:off x="2562225" y="3449638"/>
            <a:ext cx="381000" cy="457200"/>
          </a:xfrm>
          <a:prstGeom prst="rect">
            <a:avLst/>
          </a:prstGeom>
          <a:noFill/>
          <a:ln w="9525">
            <a:noFill/>
          </a:ln>
        </p:spPr>
        <p:txBody>
          <a:bodyPr>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50000"/>
              </a:spcBef>
              <a:buClrTx/>
              <a:buSzTx/>
              <a:buFontTx/>
              <a:buNone/>
            </a:pPr>
            <a:r>
              <a:rPr lang="en-US" altLang="zh-CN" sz="2400" b="1" dirty="0">
                <a:solidFill>
                  <a:schemeClr val="bg1"/>
                </a:solidFill>
                <a:latin typeface="微软雅黑" panose="020B0503020204020204" pitchFamily="34" charset="-122"/>
                <a:ea typeface="微软雅黑" panose="020B0503020204020204" pitchFamily="34" charset="-122"/>
              </a:rPr>
              <a:t>2</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5137" name="Text Box 34"/>
          <p:cNvSpPr txBox="1"/>
          <p:nvPr/>
        </p:nvSpPr>
        <p:spPr>
          <a:xfrm>
            <a:off x="2562225" y="4337050"/>
            <a:ext cx="381000" cy="457200"/>
          </a:xfrm>
          <a:prstGeom prst="rect">
            <a:avLst/>
          </a:prstGeom>
          <a:noFill/>
          <a:ln w="9525">
            <a:noFill/>
          </a:ln>
        </p:spPr>
        <p:txBody>
          <a:bodyPr>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50000"/>
              </a:spcBef>
              <a:buClrTx/>
              <a:buSzTx/>
              <a:buFontTx/>
              <a:buNone/>
            </a:pPr>
            <a:r>
              <a:rPr lang="en-US" altLang="zh-CN" sz="2400" b="1" dirty="0">
                <a:solidFill>
                  <a:schemeClr val="bg1"/>
                </a:solidFill>
                <a:latin typeface="微软雅黑" panose="020B0503020204020204" pitchFamily="34" charset="-122"/>
                <a:ea typeface="微软雅黑" panose="020B0503020204020204" pitchFamily="34" charset="-122"/>
              </a:rPr>
              <a:t>3</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7186" name="标题 35"/>
          <p:cNvSpPr>
            <a:spLocks noGrp="1"/>
          </p:cNvSpPr>
          <p:nvPr>
            <p:ph type="title"/>
          </p:nvPr>
        </p:nvSpPr>
        <p:spPr>
          <a:xfrm>
            <a:off x="1762125" y="931863"/>
            <a:ext cx="6346825" cy="1320800"/>
          </a:xfrm>
        </p:spPr>
        <p:txBody>
          <a:bodyPr vert="horz" wrap="square" lIns="91440" tIns="45720" rIns="91440" bIns="45720" anchor="t" anchorCtr="0"/>
          <a:p>
            <a:pPr algn="ctr" defTabSz="457200">
              <a:buNone/>
            </a:pPr>
            <a:r>
              <a:rPr lang="zh-CN" altLang="en-US" b="1" kern="1200" dirty="0">
                <a:solidFill>
                  <a:schemeClr val="tx1"/>
                </a:solidFill>
                <a:latin typeface="微软雅黑" panose="020B0503020204020204" pitchFamily="34" charset="-122"/>
                <a:ea typeface="微软雅黑" panose="020B0503020204020204" pitchFamily="34" charset="-122"/>
                <a:cs typeface="+mj-cs"/>
              </a:rPr>
              <a:t>目 录</a:t>
            </a:r>
            <a:endParaRPr lang="zh-CN" altLang="en-US" b="1" kern="1200" dirty="0">
              <a:solidFill>
                <a:schemeClr val="tx1"/>
              </a:solidFill>
              <a:latin typeface="微软雅黑" panose="020B0503020204020204" pitchFamily="34" charset="-122"/>
              <a:ea typeface="微软雅黑" panose="020B0503020204020204" pitchFamily="34" charset="-122"/>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126"/>
                                        </p:tgtEl>
                                        <p:attrNameLst>
                                          <p:attrName>style.visibility</p:attrName>
                                        </p:attrNameLst>
                                      </p:cBhvr>
                                      <p:to>
                                        <p:strVal val="visible"/>
                                      </p:to>
                                    </p:set>
                                    <p:anim calcmode="lin" valueType="num">
                                      <p:cBhvr additive="base">
                                        <p:cTn id="23" dur="500" fill="hold"/>
                                        <p:tgtEl>
                                          <p:spTgt spid="5126"/>
                                        </p:tgtEl>
                                        <p:attrNameLst>
                                          <p:attrName>ppt_x</p:attrName>
                                        </p:attrNameLst>
                                      </p:cBhvr>
                                      <p:tavLst>
                                        <p:tav tm="0">
                                          <p:val>
                                            <p:strVal val="#ppt_x"/>
                                          </p:val>
                                        </p:tav>
                                        <p:tav tm="100000">
                                          <p:val>
                                            <p:strVal val="#ppt_x"/>
                                          </p:val>
                                        </p:tav>
                                      </p:tavLst>
                                    </p:anim>
                                    <p:anim calcmode="lin" valueType="num">
                                      <p:cBhvr additive="base">
                                        <p:cTn id="24" dur="500" fill="hold"/>
                                        <p:tgtEl>
                                          <p:spTgt spid="512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127"/>
                                        </p:tgtEl>
                                        <p:attrNameLst>
                                          <p:attrName>style.visibility</p:attrName>
                                        </p:attrNameLst>
                                      </p:cBhvr>
                                      <p:to>
                                        <p:strVal val="visible"/>
                                      </p:to>
                                    </p:set>
                                    <p:anim calcmode="lin" valueType="num">
                                      <p:cBhvr additive="base">
                                        <p:cTn id="27" dur="500" fill="hold"/>
                                        <p:tgtEl>
                                          <p:spTgt spid="5127"/>
                                        </p:tgtEl>
                                        <p:attrNameLst>
                                          <p:attrName>ppt_x</p:attrName>
                                        </p:attrNameLst>
                                      </p:cBhvr>
                                      <p:tavLst>
                                        <p:tav tm="0">
                                          <p:val>
                                            <p:strVal val="#ppt_x"/>
                                          </p:val>
                                        </p:tav>
                                        <p:tav tm="100000">
                                          <p:val>
                                            <p:strVal val="#ppt_x"/>
                                          </p:val>
                                        </p:tav>
                                      </p:tavLst>
                                    </p:anim>
                                    <p:anim calcmode="lin" valueType="num">
                                      <p:cBhvr additive="base">
                                        <p:cTn id="28" dur="500" fill="hold"/>
                                        <p:tgtEl>
                                          <p:spTgt spid="512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128"/>
                                        </p:tgtEl>
                                        <p:attrNameLst>
                                          <p:attrName>style.visibility</p:attrName>
                                        </p:attrNameLst>
                                      </p:cBhvr>
                                      <p:to>
                                        <p:strVal val="visible"/>
                                      </p:to>
                                    </p:set>
                                    <p:anim calcmode="lin" valueType="num">
                                      <p:cBhvr additive="base">
                                        <p:cTn id="31" dur="500" fill="hold"/>
                                        <p:tgtEl>
                                          <p:spTgt spid="5128"/>
                                        </p:tgtEl>
                                        <p:attrNameLst>
                                          <p:attrName>ppt_x</p:attrName>
                                        </p:attrNameLst>
                                      </p:cBhvr>
                                      <p:tavLst>
                                        <p:tav tm="0">
                                          <p:val>
                                            <p:strVal val="#ppt_x"/>
                                          </p:val>
                                        </p:tav>
                                        <p:tav tm="100000">
                                          <p:val>
                                            <p:strVal val="#ppt_x"/>
                                          </p:val>
                                        </p:tav>
                                      </p:tavLst>
                                    </p:anim>
                                    <p:anim calcmode="lin" valueType="num">
                                      <p:cBhvr additive="base">
                                        <p:cTn id="32" dur="500" fill="hold"/>
                                        <p:tgtEl>
                                          <p:spTgt spid="5128"/>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129"/>
                                        </p:tgtEl>
                                        <p:attrNameLst>
                                          <p:attrName>style.visibility</p:attrName>
                                        </p:attrNameLst>
                                      </p:cBhvr>
                                      <p:to>
                                        <p:strVal val="visible"/>
                                      </p:to>
                                    </p:set>
                                    <p:anim calcmode="lin" valueType="num">
                                      <p:cBhvr additive="base">
                                        <p:cTn id="35" dur="500" fill="hold"/>
                                        <p:tgtEl>
                                          <p:spTgt spid="5129"/>
                                        </p:tgtEl>
                                        <p:attrNameLst>
                                          <p:attrName>ppt_x</p:attrName>
                                        </p:attrNameLst>
                                      </p:cBhvr>
                                      <p:tavLst>
                                        <p:tav tm="0">
                                          <p:val>
                                            <p:strVal val="#ppt_x"/>
                                          </p:val>
                                        </p:tav>
                                        <p:tav tm="100000">
                                          <p:val>
                                            <p:strVal val="#ppt_x"/>
                                          </p:val>
                                        </p:tav>
                                      </p:tavLst>
                                    </p:anim>
                                    <p:anim calcmode="lin" valueType="num">
                                      <p:cBhvr additive="base">
                                        <p:cTn id="36" dur="500" fill="hold"/>
                                        <p:tgtEl>
                                          <p:spTgt spid="512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5130"/>
                                        </p:tgtEl>
                                        <p:attrNameLst>
                                          <p:attrName>style.visibility</p:attrName>
                                        </p:attrNameLst>
                                      </p:cBhvr>
                                      <p:to>
                                        <p:strVal val="visible"/>
                                      </p:to>
                                    </p:set>
                                    <p:anim calcmode="lin" valueType="num">
                                      <p:cBhvr additive="base">
                                        <p:cTn id="39" dur="500" fill="hold"/>
                                        <p:tgtEl>
                                          <p:spTgt spid="5130"/>
                                        </p:tgtEl>
                                        <p:attrNameLst>
                                          <p:attrName>ppt_x</p:attrName>
                                        </p:attrNameLst>
                                      </p:cBhvr>
                                      <p:tavLst>
                                        <p:tav tm="0">
                                          <p:val>
                                            <p:strVal val="#ppt_x"/>
                                          </p:val>
                                        </p:tav>
                                        <p:tav tm="100000">
                                          <p:val>
                                            <p:strVal val="#ppt_x"/>
                                          </p:val>
                                        </p:tav>
                                      </p:tavLst>
                                    </p:anim>
                                    <p:anim calcmode="lin" valueType="num">
                                      <p:cBhvr additive="base">
                                        <p:cTn id="40" dur="500" fill="hold"/>
                                        <p:tgtEl>
                                          <p:spTgt spid="5130"/>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5131"/>
                                        </p:tgtEl>
                                        <p:attrNameLst>
                                          <p:attrName>style.visibility</p:attrName>
                                        </p:attrNameLst>
                                      </p:cBhvr>
                                      <p:to>
                                        <p:strVal val="visible"/>
                                      </p:to>
                                    </p:set>
                                    <p:anim calcmode="lin" valueType="num">
                                      <p:cBhvr additive="base">
                                        <p:cTn id="43" dur="500" fill="hold"/>
                                        <p:tgtEl>
                                          <p:spTgt spid="5131"/>
                                        </p:tgtEl>
                                        <p:attrNameLst>
                                          <p:attrName>ppt_x</p:attrName>
                                        </p:attrNameLst>
                                      </p:cBhvr>
                                      <p:tavLst>
                                        <p:tav tm="0">
                                          <p:val>
                                            <p:strVal val="#ppt_x"/>
                                          </p:val>
                                        </p:tav>
                                        <p:tav tm="100000">
                                          <p:val>
                                            <p:strVal val="#ppt_x"/>
                                          </p:val>
                                        </p:tav>
                                      </p:tavLst>
                                    </p:anim>
                                    <p:anim calcmode="lin" valueType="num">
                                      <p:cBhvr additive="base">
                                        <p:cTn id="44" dur="500" fill="hold"/>
                                        <p:tgtEl>
                                          <p:spTgt spid="5131"/>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5132"/>
                                        </p:tgtEl>
                                        <p:attrNameLst>
                                          <p:attrName>style.visibility</p:attrName>
                                        </p:attrNameLst>
                                      </p:cBhvr>
                                      <p:to>
                                        <p:strVal val="visible"/>
                                      </p:to>
                                    </p:set>
                                    <p:anim calcmode="lin" valueType="num">
                                      <p:cBhvr additive="base">
                                        <p:cTn id="47" dur="500" fill="hold"/>
                                        <p:tgtEl>
                                          <p:spTgt spid="5132"/>
                                        </p:tgtEl>
                                        <p:attrNameLst>
                                          <p:attrName>ppt_x</p:attrName>
                                        </p:attrNameLst>
                                      </p:cBhvr>
                                      <p:tavLst>
                                        <p:tav tm="0">
                                          <p:val>
                                            <p:strVal val="#ppt_x"/>
                                          </p:val>
                                        </p:tav>
                                        <p:tav tm="100000">
                                          <p:val>
                                            <p:strVal val="#ppt_x"/>
                                          </p:val>
                                        </p:tav>
                                      </p:tavLst>
                                    </p:anim>
                                    <p:anim calcmode="lin" valueType="num">
                                      <p:cBhvr additive="base">
                                        <p:cTn id="48" dur="500" fill="hold"/>
                                        <p:tgtEl>
                                          <p:spTgt spid="5132"/>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5133"/>
                                        </p:tgtEl>
                                        <p:attrNameLst>
                                          <p:attrName>style.visibility</p:attrName>
                                        </p:attrNameLst>
                                      </p:cBhvr>
                                      <p:to>
                                        <p:strVal val="visible"/>
                                      </p:to>
                                    </p:set>
                                    <p:anim calcmode="lin" valueType="num">
                                      <p:cBhvr additive="base">
                                        <p:cTn id="51" dur="500" fill="hold"/>
                                        <p:tgtEl>
                                          <p:spTgt spid="5133"/>
                                        </p:tgtEl>
                                        <p:attrNameLst>
                                          <p:attrName>ppt_x</p:attrName>
                                        </p:attrNameLst>
                                      </p:cBhvr>
                                      <p:tavLst>
                                        <p:tav tm="0">
                                          <p:val>
                                            <p:strVal val="#ppt_x"/>
                                          </p:val>
                                        </p:tav>
                                        <p:tav tm="100000">
                                          <p:val>
                                            <p:strVal val="#ppt_x"/>
                                          </p:val>
                                        </p:tav>
                                      </p:tavLst>
                                    </p:anim>
                                    <p:anim calcmode="lin" valueType="num">
                                      <p:cBhvr additive="base">
                                        <p:cTn id="52" dur="500" fill="hold"/>
                                        <p:tgtEl>
                                          <p:spTgt spid="5133"/>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5134"/>
                                        </p:tgtEl>
                                        <p:attrNameLst>
                                          <p:attrName>style.visibility</p:attrName>
                                        </p:attrNameLst>
                                      </p:cBhvr>
                                      <p:to>
                                        <p:strVal val="visible"/>
                                      </p:to>
                                    </p:set>
                                    <p:anim calcmode="lin" valueType="num">
                                      <p:cBhvr additive="base">
                                        <p:cTn id="55" dur="500" fill="hold"/>
                                        <p:tgtEl>
                                          <p:spTgt spid="5134"/>
                                        </p:tgtEl>
                                        <p:attrNameLst>
                                          <p:attrName>ppt_x</p:attrName>
                                        </p:attrNameLst>
                                      </p:cBhvr>
                                      <p:tavLst>
                                        <p:tav tm="0">
                                          <p:val>
                                            <p:strVal val="#ppt_x"/>
                                          </p:val>
                                        </p:tav>
                                        <p:tav tm="100000">
                                          <p:val>
                                            <p:strVal val="#ppt_x"/>
                                          </p:val>
                                        </p:tav>
                                      </p:tavLst>
                                    </p:anim>
                                    <p:anim calcmode="lin" valueType="num">
                                      <p:cBhvr additive="base">
                                        <p:cTn id="56" dur="500" fill="hold"/>
                                        <p:tgtEl>
                                          <p:spTgt spid="5134"/>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5135"/>
                                        </p:tgtEl>
                                        <p:attrNameLst>
                                          <p:attrName>style.visibility</p:attrName>
                                        </p:attrNameLst>
                                      </p:cBhvr>
                                      <p:to>
                                        <p:strVal val="visible"/>
                                      </p:to>
                                    </p:set>
                                    <p:anim calcmode="lin" valueType="num">
                                      <p:cBhvr additive="base">
                                        <p:cTn id="59" dur="500" fill="hold"/>
                                        <p:tgtEl>
                                          <p:spTgt spid="5135"/>
                                        </p:tgtEl>
                                        <p:attrNameLst>
                                          <p:attrName>ppt_x</p:attrName>
                                        </p:attrNameLst>
                                      </p:cBhvr>
                                      <p:tavLst>
                                        <p:tav tm="0">
                                          <p:val>
                                            <p:strVal val="#ppt_x"/>
                                          </p:val>
                                        </p:tav>
                                        <p:tav tm="100000">
                                          <p:val>
                                            <p:strVal val="#ppt_x"/>
                                          </p:val>
                                        </p:tav>
                                      </p:tavLst>
                                    </p:anim>
                                    <p:anim calcmode="lin" valueType="num">
                                      <p:cBhvr additive="base">
                                        <p:cTn id="60" dur="500" fill="hold"/>
                                        <p:tgtEl>
                                          <p:spTgt spid="5135"/>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5136"/>
                                        </p:tgtEl>
                                        <p:attrNameLst>
                                          <p:attrName>style.visibility</p:attrName>
                                        </p:attrNameLst>
                                      </p:cBhvr>
                                      <p:to>
                                        <p:strVal val="visible"/>
                                      </p:to>
                                    </p:set>
                                    <p:anim calcmode="lin" valueType="num">
                                      <p:cBhvr additive="base">
                                        <p:cTn id="63" dur="500" fill="hold"/>
                                        <p:tgtEl>
                                          <p:spTgt spid="5136"/>
                                        </p:tgtEl>
                                        <p:attrNameLst>
                                          <p:attrName>ppt_x</p:attrName>
                                        </p:attrNameLst>
                                      </p:cBhvr>
                                      <p:tavLst>
                                        <p:tav tm="0">
                                          <p:val>
                                            <p:strVal val="#ppt_x"/>
                                          </p:val>
                                        </p:tav>
                                        <p:tav tm="100000">
                                          <p:val>
                                            <p:strVal val="#ppt_x"/>
                                          </p:val>
                                        </p:tav>
                                      </p:tavLst>
                                    </p:anim>
                                    <p:anim calcmode="lin" valueType="num">
                                      <p:cBhvr additive="base">
                                        <p:cTn id="64" dur="500" fill="hold"/>
                                        <p:tgtEl>
                                          <p:spTgt spid="5136"/>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5137"/>
                                        </p:tgtEl>
                                        <p:attrNameLst>
                                          <p:attrName>style.visibility</p:attrName>
                                        </p:attrNameLst>
                                      </p:cBhvr>
                                      <p:to>
                                        <p:strVal val="visible"/>
                                      </p:to>
                                    </p:set>
                                    <p:anim calcmode="lin" valueType="num">
                                      <p:cBhvr additive="base">
                                        <p:cTn id="67" dur="500" fill="hold"/>
                                        <p:tgtEl>
                                          <p:spTgt spid="5137"/>
                                        </p:tgtEl>
                                        <p:attrNameLst>
                                          <p:attrName>ppt_x</p:attrName>
                                        </p:attrNameLst>
                                      </p:cBhvr>
                                      <p:tavLst>
                                        <p:tav tm="0">
                                          <p:val>
                                            <p:strVal val="#ppt_x"/>
                                          </p:val>
                                        </p:tav>
                                        <p:tav tm="100000">
                                          <p:val>
                                            <p:strVal val="#ppt_x"/>
                                          </p:val>
                                        </p:tav>
                                      </p:tavLst>
                                    </p:anim>
                                    <p:anim calcmode="lin" valueType="num">
                                      <p:cBhvr additive="base">
                                        <p:cTn id="68" dur="500" fill="hold"/>
                                        <p:tgtEl>
                                          <p:spTgt spid="51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p:bldP spid="5127" grpId="0"/>
      <p:bldP spid="5128" grpId="0"/>
      <p:bldP spid="5129" grpId="0"/>
      <p:bldP spid="5134" grpId="0"/>
      <p:bldP spid="5135" grpId="0"/>
      <p:bldP spid="5136" grpId="0"/>
      <p:bldP spid="513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
          <p:cNvSpPr>
            <a:spLocks noGrp="1" noChangeArrowheads="1"/>
          </p:cNvSpPr>
          <p:nvPr>
            <p:ph type="title"/>
          </p:nvPr>
        </p:nvSpPr>
        <p:spPr>
          <a:xfrm>
            <a:off x="677863" y="609600"/>
            <a:ext cx="85963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二、建筑工程担保</a:t>
            </a:r>
            <a:br>
              <a:rPr kumimoji="0" lang="en-US" altLang="zh-CN"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b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(一)投标担保</a:t>
            </a:r>
            <a:endPar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endParaRPr>
          </a:p>
        </p:txBody>
      </p:sp>
      <p:sp>
        <p:nvSpPr>
          <p:cNvPr id="4" name="AutoShape 6"/>
          <p:cNvSpPr/>
          <p:nvPr/>
        </p:nvSpPr>
        <p:spPr>
          <a:xfrm>
            <a:off x="2351405" y="2637155"/>
            <a:ext cx="7380605" cy="3336925"/>
          </a:xfrm>
          <a:prstGeom prst="roundRect">
            <a:avLst>
              <a:gd name="adj" fmla="val 9144"/>
            </a:avLst>
          </a:prstGeom>
          <a:solidFill>
            <a:srgbClr val="F8F8F8"/>
          </a:solidFill>
          <a:ln w="28575" cap="flat" cmpd="sng">
            <a:solidFill>
              <a:schemeClr val="folHlink"/>
            </a:solidFill>
            <a:prstDash val="solid"/>
            <a:headEnd type="none" w="med" len="med"/>
            <a:tailEnd type="none" w="med" len="med"/>
          </a:ln>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sz="2400" b="1" dirty="0">
              <a:solidFill>
                <a:schemeClr val="tx1"/>
              </a:solidFill>
              <a:latin typeface="Arial" panose="020B0604020202020204" pitchFamily="34" charset="0"/>
              <a:ea typeface="宋体" panose="02010600030101010101" pitchFamily="2" charset="-122"/>
            </a:endParaRPr>
          </a:p>
        </p:txBody>
      </p:sp>
      <p:sp>
        <p:nvSpPr>
          <p:cNvPr id="5" name="AutoShape 7"/>
          <p:cNvSpPr>
            <a:spLocks noChangeArrowheads="1"/>
          </p:cNvSpPr>
          <p:nvPr/>
        </p:nvSpPr>
        <p:spPr bwMode="gray">
          <a:xfrm>
            <a:off x="1343025" y="1984375"/>
            <a:ext cx="2174875" cy="1804988"/>
          </a:xfrm>
          <a:prstGeom prst="upArrow">
            <a:avLst>
              <a:gd name="adj1" fmla="val 52602"/>
              <a:gd name="adj2" fmla="val 25245"/>
            </a:avLst>
          </a:prstGeom>
          <a:solidFill>
            <a:schemeClr val="accent2">
              <a:lumMod val="60000"/>
              <a:lumOff val="40000"/>
            </a:schemeClr>
          </a:solidFill>
          <a:ln w="9525">
            <a:miter lim="800000"/>
          </a:ln>
          <a:scene3d>
            <a:camera prst="legacyPerspectiveBottomRight"/>
            <a:lightRig rig="legacyFlat1" dir="t"/>
          </a:scene3d>
          <a:sp3d extrusionH="430200" prstMaterial="legacyMatte">
            <a:bevelT w="13500" h="13500" prst="angle"/>
            <a:bevelB w="13500" h="13500" prst="angle"/>
            <a:extrusionClr>
              <a:schemeClr val="folHlink"/>
            </a:extrusionClr>
            <a:contourClr>
              <a:srgbClr val="FF0066"/>
            </a:contourClr>
          </a:sp3d>
        </p:spPr>
        <p:txBody>
          <a:bodyPr wrap="none" anchor="ctr">
            <a:flatTx/>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defTabSz="457200" fontAlgn="base">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defTabSz="457200" fontAlgn="base">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defTabSz="457200" fontAlgn="base">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defTabSz="457200" fontAlgn="base">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marL="0" marR="0" lvl="0" indent="0" algn="l" defTabSz="457200" rtl="0" eaLnBrk="1" fontAlgn="auto" latinLnBrk="0" hangingPunct="1">
              <a:lnSpc>
                <a:spcPct val="100000"/>
              </a:lnSpc>
              <a:spcBef>
                <a:spcPct val="0"/>
              </a:spcBef>
              <a:spcAft>
                <a:spcPts val="0"/>
              </a:spcAft>
              <a:buClrTx/>
              <a:buSzTx/>
              <a:buFontTx/>
              <a:buNone/>
              <a:defRPr/>
            </a:pPr>
            <a:endParaRPr kumimoji="0" lang="zh-CN" altLang="en-US" sz="18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Text Box 14"/>
          <p:cNvSpPr txBox="1"/>
          <p:nvPr/>
        </p:nvSpPr>
        <p:spPr>
          <a:xfrm>
            <a:off x="2732405" y="2809875"/>
            <a:ext cx="6882765" cy="2953385"/>
          </a:xfrm>
          <a:prstGeom prst="rect">
            <a:avLst/>
          </a:prstGeom>
          <a:noFill/>
          <a:ln w="9525">
            <a:noFill/>
          </a:ln>
        </p:spPr>
        <p:txBody>
          <a:bodyPr wrap="square">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lang="zh-CN" altLang="en-US" sz="2400" b="1" dirty="0">
                <a:solidFill>
                  <a:srgbClr val="333333"/>
                </a:solidFill>
                <a:latin typeface="Arial" panose="020B0604020202020204" pitchFamily="34" charset="0"/>
                <a:ea typeface="宋体" panose="02010600030101010101" pitchFamily="2" charset="-122"/>
              </a:rPr>
              <a:t>   </a:t>
            </a:r>
            <a:r>
              <a:rPr lang="zh-CN" altLang="en-US" sz="2000" b="1" dirty="0">
                <a:solidFill>
                  <a:srgbClr val="333333"/>
                </a:solidFill>
                <a:latin typeface="微软雅黑" panose="020B0503020204020204" pitchFamily="34" charset="-122"/>
                <a:ea typeface="微软雅黑" panose="020B0503020204020204" pitchFamily="34" charset="-122"/>
              </a:rPr>
              <a:t>1.投标担保的概念</a:t>
            </a:r>
            <a:endParaRPr lang="zh-CN" altLang="en-US" sz="2000" b="1" dirty="0">
              <a:solidFill>
                <a:srgbClr val="33333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投标担保或投标保证金,是指投标人保证中标后履行签订承发包合同的义务,否则,招标人将对投标保证金予以没收。</a:t>
            </a:r>
            <a:endParaRPr lang="zh-CN" altLang="en-US" sz="2000" b="1" dirty="0">
              <a:solidFill>
                <a:srgbClr val="33333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投标保证金有效期应当超出投标有效期30天。</a:t>
            </a:r>
            <a:endParaRPr lang="zh-CN" altLang="en-US" sz="2000" b="1" dirty="0">
              <a:solidFill>
                <a:srgbClr val="33333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采用投标担保有两个作用:一是保护招标人不因中标人不签约而蒙受经济损失;二是在一定程度上起筛选投标人的作用。</a:t>
            </a:r>
            <a:endParaRPr lang="zh-CN" altLang="en-US" sz="2000" b="1" dirty="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
          <p:cNvSpPr>
            <a:spLocks noGrp="1" noChangeArrowheads="1"/>
          </p:cNvSpPr>
          <p:nvPr>
            <p:ph type="title"/>
          </p:nvPr>
        </p:nvSpPr>
        <p:spPr>
          <a:xfrm>
            <a:off x="677863" y="609600"/>
            <a:ext cx="85963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二、建筑工程担保</a:t>
            </a:r>
            <a:br>
              <a:rPr kumimoji="0" lang="en-US" altLang="zh-CN"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b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(一)投标担保</a:t>
            </a:r>
            <a:endPar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endParaRPr>
          </a:p>
        </p:txBody>
      </p:sp>
      <p:sp>
        <p:nvSpPr>
          <p:cNvPr id="4" name="AutoShape 6"/>
          <p:cNvSpPr/>
          <p:nvPr/>
        </p:nvSpPr>
        <p:spPr>
          <a:xfrm>
            <a:off x="2351405" y="1708150"/>
            <a:ext cx="7380605" cy="4265930"/>
          </a:xfrm>
          <a:prstGeom prst="roundRect">
            <a:avLst>
              <a:gd name="adj" fmla="val 9144"/>
            </a:avLst>
          </a:prstGeom>
          <a:solidFill>
            <a:srgbClr val="F8F8F8"/>
          </a:solidFill>
          <a:ln w="28575" cap="flat" cmpd="sng">
            <a:solidFill>
              <a:schemeClr val="folHlink"/>
            </a:solidFill>
            <a:prstDash val="solid"/>
            <a:headEnd type="none" w="med" len="med"/>
            <a:tailEnd type="none" w="med" len="med"/>
          </a:ln>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sz="2400" b="1" dirty="0">
              <a:solidFill>
                <a:schemeClr val="tx1"/>
              </a:solidFill>
              <a:latin typeface="Arial" panose="020B0604020202020204" pitchFamily="34" charset="0"/>
              <a:ea typeface="宋体" panose="02010600030101010101" pitchFamily="2" charset="-122"/>
            </a:endParaRPr>
          </a:p>
        </p:txBody>
      </p:sp>
      <p:sp>
        <p:nvSpPr>
          <p:cNvPr id="6" name="Text Box 14"/>
          <p:cNvSpPr txBox="1"/>
          <p:nvPr/>
        </p:nvSpPr>
        <p:spPr>
          <a:xfrm>
            <a:off x="2732405" y="1751965"/>
            <a:ext cx="6882765" cy="4222115"/>
          </a:xfrm>
          <a:prstGeom prst="rect">
            <a:avLst/>
          </a:prstGeom>
          <a:noFill/>
          <a:ln w="9525">
            <a:noFill/>
          </a:ln>
        </p:spPr>
        <p:txBody>
          <a:bodyPr wrap="square">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2.投标保证金的形式</a:t>
            </a:r>
            <a:endParaRPr lang="zh-CN" altLang="en-US" sz="2000" b="1" dirty="0">
              <a:solidFill>
                <a:srgbClr val="33333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投标保证金的形式有很多种,通常的做法有如下几种:</a:t>
            </a:r>
            <a:endParaRPr lang="zh-CN" altLang="en-US" sz="2000" b="1" dirty="0">
              <a:solidFill>
                <a:srgbClr val="33333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(1)交付现金;</a:t>
            </a:r>
            <a:endParaRPr lang="zh-CN" altLang="en-US" sz="2000" b="1" dirty="0">
              <a:solidFill>
                <a:srgbClr val="33333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(2)支票;</a:t>
            </a:r>
            <a:endParaRPr lang="zh-CN" altLang="en-US" sz="2000" b="1" dirty="0">
              <a:solidFill>
                <a:srgbClr val="33333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(3)银行汇票;</a:t>
            </a:r>
            <a:endParaRPr lang="zh-CN" altLang="en-US" sz="2000" b="1" dirty="0">
              <a:solidFill>
                <a:srgbClr val="33333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(4)不可撤销信用证;</a:t>
            </a:r>
            <a:endParaRPr lang="zh-CN" altLang="en-US" sz="2000" b="1" dirty="0">
              <a:solidFill>
                <a:srgbClr val="33333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(5)银行保函;</a:t>
            </a:r>
            <a:endParaRPr lang="zh-CN" altLang="en-US" sz="2000" b="1" dirty="0">
              <a:solidFill>
                <a:srgbClr val="33333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(6)由保险公司或者担保公司出具投标保证书。</a:t>
            </a:r>
            <a:endParaRPr lang="zh-CN" altLang="en-US" sz="2000" b="1" dirty="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
          <p:cNvSpPr>
            <a:spLocks noGrp="1" noChangeArrowheads="1"/>
          </p:cNvSpPr>
          <p:nvPr>
            <p:ph type="title"/>
          </p:nvPr>
        </p:nvSpPr>
        <p:spPr>
          <a:xfrm>
            <a:off x="677863" y="609600"/>
            <a:ext cx="85963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二、建筑工程担保</a:t>
            </a:r>
            <a:br>
              <a:rPr kumimoji="0" lang="en-US" altLang="zh-CN"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b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(一)投标担保</a:t>
            </a:r>
            <a:endPar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endParaRPr>
          </a:p>
        </p:txBody>
      </p:sp>
      <p:sp>
        <p:nvSpPr>
          <p:cNvPr id="4" name="AutoShape 6"/>
          <p:cNvSpPr/>
          <p:nvPr/>
        </p:nvSpPr>
        <p:spPr>
          <a:xfrm>
            <a:off x="2351405" y="1708150"/>
            <a:ext cx="7380605" cy="4265930"/>
          </a:xfrm>
          <a:prstGeom prst="roundRect">
            <a:avLst>
              <a:gd name="adj" fmla="val 9144"/>
            </a:avLst>
          </a:prstGeom>
          <a:solidFill>
            <a:srgbClr val="F8F8F8"/>
          </a:solidFill>
          <a:ln w="28575" cap="flat" cmpd="sng">
            <a:solidFill>
              <a:schemeClr val="folHlink"/>
            </a:solidFill>
            <a:prstDash val="solid"/>
            <a:headEnd type="none" w="med" len="med"/>
            <a:tailEnd type="none" w="med" len="med"/>
          </a:ln>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sz="2400" b="1" dirty="0">
              <a:solidFill>
                <a:schemeClr val="tx1"/>
              </a:solidFill>
              <a:latin typeface="Arial" panose="020B0604020202020204" pitchFamily="34" charset="0"/>
              <a:ea typeface="宋体" panose="02010600030101010101" pitchFamily="2" charset="-122"/>
            </a:endParaRPr>
          </a:p>
        </p:txBody>
      </p:sp>
      <p:sp>
        <p:nvSpPr>
          <p:cNvPr id="6" name="Text Box 14"/>
          <p:cNvSpPr txBox="1"/>
          <p:nvPr/>
        </p:nvSpPr>
        <p:spPr>
          <a:xfrm>
            <a:off x="2732405" y="1751965"/>
            <a:ext cx="6882765" cy="4222115"/>
          </a:xfrm>
          <a:prstGeom prst="rect">
            <a:avLst/>
          </a:prstGeom>
          <a:noFill/>
          <a:ln w="9525">
            <a:noFill/>
          </a:ln>
        </p:spPr>
        <p:txBody>
          <a:bodyPr wrap="square">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3.《世界银行采购指南》关于投标保证金的规定</a:t>
            </a:r>
            <a:endParaRPr lang="zh-CN" altLang="en-US" sz="2000" b="1" dirty="0">
              <a:solidFill>
                <a:srgbClr val="33333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投标保证金应当根据投标商的意愿采用保付支票、信用证或者由信用好的银行出具保函等形式。应允许投标商提交由其选择的任何合格国家的银行直接出具的银行保函。投标保证金应当在投标有效期满后28天内一直有效,其目的是给借款人在需要索取保证金时,有足够的时间采取行动。</a:t>
            </a:r>
            <a:endParaRPr lang="zh-CN" altLang="en-US" sz="2000" b="1" dirty="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
          <p:cNvSpPr>
            <a:spLocks noGrp="1" noChangeArrowheads="1"/>
          </p:cNvSpPr>
          <p:nvPr>
            <p:ph type="title"/>
          </p:nvPr>
        </p:nvSpPr>
        <p:spPr>
          <a:xfrm>
            <a:off x="677863" y="609600"/>
            <a:ext cx="85963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二、建筑工程担保</a:t>
            </a:r>
            <a:br>
              <a:rPr kumimoji="0" lang="en-US" altLang="zh-CN"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b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(二)履约担保</a:t>
            </a:r>
            <a:endPar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endParaRPr>
          </a:p>
        </p:txBody>
      </p:sp>
      <p:sp>
        <p:nvSpPr>
          <p:cNvPr id="4" name="AutoShape 6"/>
          <p:cNvSpPr/>
          <p:nvPr/>
        </p:nvSpPr>
        <p:spPr>
          <a:xfrm>
            <a:off x="2351405" y="2637155"/>
            <a:ext cx="7380605" cy="3336925"/>
          </a:xfrm>
          <a:prstGeom prst="roundRect">
            <a:avLst>
              <a:gd name="adj" fmla="val 9144"/>
            </a:avLst>
          </a:prstGeom>
          <a:solidFill>
            <a:srgbClr val="F8F8F8"/>
          </a:solidFill>
          <a:ln w="28575" cap="flat" cmpd="sng">
            <a:solidFill>
              <a:schemeClr val="folHlink"/>
            </a:solidFill>
            <a:prstDash val="solid"/>
            <a:headEnd type="none" w="med" len="med"/>
            <a:tailEnd type="none" w="med" len="med"/>
          </a:ln>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sz="2400" b="1" dirty="0">
              <a:solidFill>
                <a:schemeClr val="tx1"/>
              </a:solidFill>
              <a:latin typeface="Arial" panose="020B0604020202020204" pitchFamily="34" charset="0"/>
              <a:ea typeface="宋体" panose="02010600030101010101" pitchFamily="2" charset="-122"/>
            </a:endParaRPr>
          </a:p>
        </p:txBody>
      </p:sp>
      <p:sp>
        <p:nvSpPr>
          <p:cNvPr id="5" name="AutoShape 7"/>
          <p:cNvSpPr>
            <a:spLocks noChangeArrowheads="1"/>
          </p:cNvSpPr>
          <p:nvPr/>
        </p:nvSpPr>
        <p:spPr bwMode="gray">
          <a:xfrm>
            <a:off x="1343025" y="1984375"/>
            <a:ext cx="2174875" cy="1804988"/>
          </a:xfrm>
          <a:prstGeom prst="upArrow">
            <a:avLst>
              <a:gd name="adj1" fmla="val 52602"/>
              <a:gd name="adj2" fmla="val 25245"/>
            </a:avLst>
          </a:prstGeom>
          <a:solidFill>
            <a:schemeClr val="accent2">
              <a:lumMod val="60000"/>
              <a:lumOff val="40000"/>
            </a:schemeClr>
          </a:solidFill>
          <a:ln w="9525">
            <a:miter lim="800000"/>
          </a:ln>
          <a:scene3d>
            <a:camera prst="legacyPerspectiveBottomRight"/>
            <a:lightRig rig="legacyFlat1" dir="t"/>
          </a:scene3d>
          <a:sp3d extrusionH="430200" prstMaterial="legacyMatte">
            <a:bevelT w="13500" h="13500" prst="angle"/>
            <a:bevelB w="13500" h="13500" prst="angle"/>
            <a:extrusionClr>
              <a:schemeClr val="folHlink"/>
            </a:extrusionClr>
            <a:contourClr>
              <a:srgbClr val="FF0066"/>
            </a:contourClr>
          </a:sp3d>
        </p:spPr>
        <p:txBody>
          <a:bodyPr wrap="none" anchor="ctr">
            <a:flatTx/>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defTabSz="457200" fontAlgn="base">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defTabSz="457200" fontAlgn="base">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defTabSz="457200" fontAlgn="base">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defTabSz="457200" fontAlgn="base">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marL="0" marR="0" lvl="0" indent="0" algn="l" defTabSz="457200" rtl="0" eaLnBrk="1" fontAlgn="auto" latinLnBrk="0" hangingPunct="1">
              <a:lnSpc>
                <a:spcPct val="100000"/>
              </a:lnSpc>
              <a:spcBef>
                <a:spcPct val="0"/>
              </a:spcBef>
              <a:spcAft>
                <a:spcPts val="0"/>
              </a:spcAft>
              <a:buClrTx/>
              <a:buSzTx/>
              <a:buFontTx/>
              <a:buNone/>
              <a:defRPr/>
            </a:pPr>
            <a:endParaRPr kumimoji="0" lang="zh-CN" altLang="en-US" sz="18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Text Box 14"/>
          <p:cNvSpPr txBox="1"/>
          <p:nvPr/>
        </p:nvSpPr>
        <p:spPr>
          <a:xfrm>
            <a:off x="2732405" y="2809875"/>
            <a:ext cx="6882765" cy="2491740"/>
          </a:xfrm>
          <a:prstGeom prst="rect">
            <a:avLst/>
          </a:prstGeom>
          <a:noFill/>
          <a:ln w="9525">
            <a:noFill/>
          </a:ln>
        </p:spPr>
        <p:txBody>
          <a:bodyPr wrap="square">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lang="zh-CN" altLang="en-US" sz="2400" b="1" dirty="0">
                <a:solidFill>
                  <a:srgbClr val="333333"/>
                </a:solidFill>
                <a:latin typeface="Arial" panose="020B0604020202020204" pitchFamily="34" charset="0"/>
                <a:ea typeface="宋体" panose="02010600030101010101" pitchFamily="2" charset="-122"/>
              </a:rPr>
              <a:t>   </a:t>
            </a:r>
            <a:r>
              <a:rPr lang="zh-CN" altLang="en-US" sz="2000" b="1" dirty="0">
                <a:solidFill>
                  <a:srgbClr val="333333"/>
                </a:solidFill>
                <a:latin typeface="微软雅黑" panose="020B0503020204020204" pitchFamily="34" charset="-122"/>
                <a:ea typeface="微软雅黑" panose="020B0503020204020204" pitchFamily="34" charset="-122"/>
              </a:rPr>
              <a:t>1.履约担保的概念</a:t>
            </a:r>
            <a:endParaRPr lang="zh-CN" altLang="en-US" sz="2000" b="1" dirty="0">
              <a:solidFill>
                <a:srgbClr val="33333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履约担保是指业主在招标文件中规定的要求承包商提交的保证履行合同义务的担保。履约担保的有效期始于工程开工之日,终止日期则可以约定为工程竣工交付之日或者保修期满之日。</a:t>
            </a:r>
            <a:endParaRPr lang="zh-CN" altLang="en-US" sz="2000" b="1" dirty="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
          <p:cNvSpPr>
            <a:spLocks noGrp="1" noChangeArrowheads="1"/>
          </p:cNvSpPr>
          <p:nvPr>
            <p:ph type="title"/>
          </p:nvPr>
        </p:nvSpPr>
        <p:spPr>
          <a:xfrm>
            <a:off x="677863" y="609600"/>
            <a:ext cx="85963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二、建筑工程担保</a:t>
            </a:r>
            <a:br>
              <a:rPr kumimoji="0" lang="en-US" altLang="zh-CN"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br>
            <a:r>
              <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(二)履约担保</a:t>
            </a:r>
            <a:endPar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endParaRPr>
          </a:p>
        </p:txBody>
      </p:sp>
      <p:sp>
        <p:nvSpPr>
          <p:cNvPr id="4" name="AutoShape 6"/>
          <p:cNvSpPr/>
          <p:nvPr/>
        </p:nvSpPr>
        <p:spPr>
          <a:xfrm>
            <a:off x="2351405" y="1708150"/>
            <a:ext cx="7380605" cy="4265930"/>
          </a:xfrm>
          <a:prstGeom prst="roundRect">
            <a:avLst>
              <a:gd name="adj" fmla="val 9144"/>
            </a:avLst>
          </a:prstGeom>
          <a:solidFill>
            <a:srgbClr val="F8F8F8"/>
          </a:solidFill>
          <a:ln w="28575" cap="flat" cmpd="sng">
            <a:solidFill>
              <a:schemeClr val="folHlink"/>
            </a:solidFill>
            <a:prstDash val="solid"/>
            <a:headEnd type="none" w="med" len="med"/>
            <a:tailEnd type="none" w="med" len="med"/>
          </a:ln>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sz="2400" b="1" dirty="0">
              <a:solidFill>
                <a:schemeClr val="tx1"/>
              </a:solidFill>
              <a:latin typeface="Arial" panose="020B0604020202020204" pitchFamily="34" charset="0"/>
              <a:ea typeface="宋体" panose="02010600030101010101" pitchFamily="2" charset="-122"/>
            </a:endParaRPr>
          </a:p>
        </p:txBody>
      </p:sp>
      <p:sp>
        <p:nvSpPr>
          <p:cNvPr id="6" name="Text Box 14"/>
          <p:cNvSpPr txBox="1"/>
          <p:nvPr/>
        </p:nvSpPr>
        <p:spPr>
          <a:xfrm>
            <a:off x="2732405" y="1751965"/>
            <a:ext cx="6882765" cy="4222115"/>
          </a:xfrm>
          <a:prstGeom prst="rect">
            <a:avLst/>
          </a:prstGeom>
          <a:noFill/>
          <a:ln w="9525">
            <a:noFill/>
          </a:ln>
        </p:spPr>
        <p:txBody>
          <a:bodyPr wrap="square">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2.履约担保的形式</a:t>
            </a:r>
            <a:endParaRPr lang="zh-CN" altLang="en-US" sz="2000" b="1" dirty="0">
              <a:solidFill>
                <a:srgbClr val="33333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(1)银行履约保函。</a:t>
            </a:r>
            <a:endParaRPr lang="zh-CN" altLang="en-US" sz="2000" b="1" dirty="0">
              <a:solidFill>
                <a:srgbClr val="33333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(2)履约担保书。</a:t>
            </a:r>
            <a:endParaRPr lang="zh-CN" altLang="en-US" sz="2000" b="1" dirty="0">
              <a:solidFill>
                <a:srgbClr val="33333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(3)保留金。</a:t>
            </a:r>
            <a:endParaRPr lang="zh-CN" altLang="en-US" sz="2000" b="1" dirty="0">
              <a:solidFill>
                <a:srgbClr val="33333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endParaRPr lang="zh-CN" altLang="en-US" sz="2000" b="1" dirty="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
          <p:cNvSpPr>
            <a:spLocks noGrp="1" noChangeArrowheads="1"/>
          </p:cNvSpPr>
          <p:nvPr>
            <p:ph type="title"/>
          </p:nvPr>
        </p:nvSpPr>
        <p:spPr>
          <a:xfrm>
            <a:off x="677863" y="609600"/>
            <a:ext cx="85963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二、建筑工程担保</a:t>
            </a:r>
            <a:br>
              <a:rPr kumimoji="0" lang="en-US" altLang="zh-CN"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br>
            <a:r>
              <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(二)履约担保</a:t>
            </a:r>
            <a:endPar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endParaRPr>
          </a:p>
        </p:txBody>
      </p:sp>
      <p:sp>
        <p:nvSpPr>
          <p:cNvPr id="4" name="AutoShape 6"/>
          <p:cNvSpPr/>
          <p:nvPr/>
        </p:nvSpPr>
        <p:spPr>
          <a:xfrm>
            <a:off x="2351405" y="1708150"/>
            <a:ext cx="7380605" cy="4265930"/>
          </a:xfrm>
          <a:prstGeom prst="roundRect">
            <a:avLst>
              <a:gd name="adj" fmla="val 9144"/>
            </a:avLst>
          </a:prstGeom>
          <a:solidFill>
            <a:srgbClr val="F8F8F8"/>
          </a:solidFill>
          <a:ln w="28575" cap="flat" cmpd="sng">
            <a:solidFill>
              <a:schemeClr val="folHlink"/>
            </a:solidFill>
            <a:prstDash val="solid"/>
            <a:headEnd type="none" w="med" len="med"/>
            <a:tailEnd type="none" w="med" len="med"/>
          </a:ln>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sz="2400" b="1" dirty="0">
              <a:solidFill>
                <a:schemeClr val="tx1"/>
              </a:solidFill>
              <a:latin typeface="Arial" panose="020B0604020202020204" pitchFamily="34" charset="0"/>
              <a:ea typeface="宋体" panose="02010600030101010101" pitchFamily="2" charset="-122"/>
            </a:endParaRPr>
          </a:p>
        </p:txBody>
      </p:sp>
      <p:sp>
        <p:nvSpPr>
          <p:cNvPr id="6" name="Text Box 14"/>
          <p:cNvSpPr txBox="1"/>
          <p:nvPr/>
        </p:nvSpPr>
        <p:spPr>
          <a:xfrm>
            <a:off x="2732405" y="1751965"/>
            <a:ext cx="6882765" cy="4222115"/>
          </a:xfrm>
          <a:prstGeom prst="rect">
            <a:avLst/>
          </a:prstGeom>
          <a:noFill/>
          <a:ln w="9525">
            <a:noFill/>
          </a:ln>
        </p:spPr>
        <p:txBody>
          <a:bodyPr wrap="square">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3.FIDIC《土木工程施工合同条件》关于履约担保的规定</a:t>
            </a:r>
            <a:endParaRPr lang="zh-CN" altLang="en-US" sz="2000" b="1" dirty="0">
              <a:solidFill>
                <a:srgbClr val="33333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如果合同要求承包商为其正确履行合同取得担保时,承包商应在收到中标函之后28天内,按投标书附件中注明的金额取得担保,并将此保函提交给业主。该保函应与投标书附件中规定的货币种类及其比例相一致。在承包商根据合同完成施工和竣工,并修补了任何缺陷之前,履约担保将一直有效。在发出缺陷责任证书之后,不应对该担保提出索赔,并应在上述缺陷责任证书发出后14天内将该保函退还给承包商。</a:t>
            </a:r>
            <a:endParaRPr lang="zh-CN" altLang="en-US" sz="2000" b="1" dirty="0">
              <a:solidFill>
                <a:srgbClr val="33333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endParaRPr lang="zh-CN" altLang="en-US" sz="2000" b="1" dirty="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
          <p:cNvSpPr>
            <a:spLocks noGrp="1" noChangeArrowheads="1"/>
          </p:cNvSpPr>
          <p:nvPr>
            <p:ph type="title"/>
          </p:nvPr>
        </p:nvSpPr>
        <p:spPr>
          <a:xfrm>
            <a:off x="677863" y="609600"/>
            <a:ext cx="85963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二、建筑工程担保</a:t>
            </a:r>
            <a:br>
              <a:rPr kumimoji="0" lang="en-US" altLang="zh-CN"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br>
            <a:r>
              <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(三)预付款担保</a:t>
            </a:r>
            <a:endPar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endParaRPr>
          </a:p>
        </p:txBody>
      </p:sp>
      <p:sp>
        <p:nvSpPr>
          <p:cNvPr id="4" name="AutoShape 6"/>
          <p:cNvSpPr/>
          <p:nvPr/>
        </p:nvSpPr>
        <p:spPr>
          <a:xfrm>
            <a:off x="2351405" y="1708150"/>
            <a:ext cx="7380605" cy="4265930"/>
          </a:xfrm>
          <a:prstGeom prst="roundRect">
            <a:avLst>
              <a:gd name="adj" fmla="val 9144"/>
            </a:avLst>
          </a:prstGeom>
          <a:solidFill>
            <a:srgbClr val="F8F8F8"/>
          </a:solidFill>
          <a:ln w="28575" cap="flat" cmpd="sng">
            <a:solidFill>
              <a:schemeClr val="folHlink"/>
            </a:solidFill>
            <a:prstDash val="solid"/>
            <a:headEnd type="none" w="med" len="med"/>
            <a:tailEnd type="none" w="med" len="med"/>
          </a:ln>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sz="2400" b="1" dirty="0">
              <a:solidFill>
                <a:schemeClr val="tx1"/>
              </a:solidFill>
              <a:latin typeface="Arial" panose="020B0604020202020204" pitchFamily="34" charset="0"/>
              <a:ea typeface="宋体" panose="02010600030101010101" pitchFamily="2" charset="-122"/>
            </a:endParaRPr>
          </a:p>
        </p:txBody>
      </p:sp>
      <p:sp>
        <p:nvSpPr>
          <p:cNvPr id="6" name="Text Box 14"/>
          <p:cNvSpPr txBox="1"/>
          <p:nvPr/>
        </p:nvSpPr>
        <p:spPr>
          <a:xfrm>
            <a:off x="2732405" y="1751965"/>
            <a:ext cx="6882765" cy="4222115"/>
          </a:xfrm>
          <a:prstGeom prst="rect">
            <a:avLst/>
          </a:prstGeom>
          <a:noFill/>
          <a:ln w="9525">
            <a:noFill/>
          </a:ln>
        </p:spPr>
        <p:txBody>
          <a:bodyPr wrap="square">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1.预付款担保的概念</a:t>
            </a:r>
            <a:endParaRPr lang="zh-CN" altLang="en-US" sz="2000" b="1" dirty="0">
              <a:solidFill>
                <a:srgbClr val="33333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预付款担保是指承包商与业主签订合同后,承包商正确、合理使用业主支付的预付款的担保,建筑工程合同签订以后,业主给承包商一定比例的预付款,一般为合同金额的10%,但需由承包商的开户银行向业主出具预付款担保。</a:t>
            </a:r>
            <a:endParaRPr lang="zh-CN" altLang="en-US" sz="2000" b="1" dirty="0">
              <a:solidFill>
                <a:srgbClr val="33333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预付款担保保证承包商能够按照合同规定进行施工,偿还业主已支付的全部预付金额。</a:t>
            </a:r>
            <a:endParaRPr lang="zh-CN" altLang="en-US" sz="2000" b="1" dirty="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
          <p:cNvSpPr>
            <a:spLocks noGrp="1" noChangeArrowheads="1"/>
          </p:cNvSpPr>
          <p:nvPr>
            <p:ph type="title"/>
          </p:nvPr>
        </p:nvSpPr>
        <p:spPr>
          <a:xfrm>
            <a:off x="677863" y="609600"/>
            <a:ext cx="85963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二、建筑工程担保</a:t>
            </a:r>
            <a:br>
              <a:rPr kumimoji="0" lang="en-US" altLang="zh-CN"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br>
            <a:r>
              <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(三)预付款担保</a:t>
            </a:r>
            <a:endPar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endParaRPr>
          </a:p>
        </p:txBody>
      </p:sp>
      <p:sp>
        <p:nvSpPr>
          <p:cNvPr id="4" name="AutoShape 6"/>
          <p:cNvSpPr/>
          <p:nvPr/>
        </p:nvSpPr>
        <p:spPr>
          <a:xfrm>
            <a:off x="2351405" y="1708150"/>
            <a:ext cx="7380605" cy="4265930"/>
          </a:xfrm>
          <a:prstGeom prst="roundRect">
            <a:avLst>
              <a:gd name="adj" fmla="val 9144"/>
            </a:avLst>
          </a:prstGeom>
          <a:solidFill>
            <a:srgbClr val="F8F8F8"/>
          </a:solidFill>
          <a:ln w="28575" cap="flat" cmpd="sng">
            <a:solidFill>
              <a:schemeClr val="folHlink"/>
            </a:solidFill>
            <a:prstDash val="solid"/>
            <a:headEnd type="none" w="med" len="med"/>
            <a:tailEnd type="none" w="med" len="med"/>
          </a:ln>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sz="2400" b="1" dirty="0">
              <a:solidFill>
                <a:schemeClr val="tx1"/>
              </a:solidFill>
              <a:latin typeface="Arial" panose="020B0604020202020204" pitchFamily="34" charset="0"/>
              <a:ea typeface="宋体" panose="02010600030101010101" pitchFamily="2" charset="-122"/>
            </a:endParaRPr>
          </a:p>
        </p:txBody>
      </p:sp>
      <p:sp>
        <p:nvSpPr>
          <p:cNvPr id="6" name="Text Box 14"/>
          <p:cNvSpPr txBox="1"/>
          <p:nvPr/>
        </p:nvSpPr>
        <p:spPr>
          <a:xfrm>
            <a:off x="2732405" y="1751965"/>
            <a:ext cx="6882765" cy="4222115"/>
          </a:xfrm>
          <a:prstGeom prst="rect">
            <a:avLst/>
          </a:prstGeom>
          <a:noFill/>
          <a:ln w="9525">
            <a:noFill/>
          </a:ln>
        </p:spPr>
        <p:txBody>
          <a:bodyPr wrap="square">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2.预付款担保的形式</a:t>
            </a:r>
            <a:endParaRPr lang="zh-CN" altLang="en-US" sz="2000" b="1" dirty="0">
              <a:solidFill>
                <a:srgbClr val="33333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预付款担保主要采用银行保函,担保金额一般与预付款等值。预付款一般逐月从工程预付款中扣除,预付款担保的担保金额也相应逐月减少。</a:t>
            </a:r>
            <a:endParaRPr lang="zh-CN" altLang="en-US" sz="2000" b="1" dirty="0">
              <a:solidFill>
                <a:srgbClr val="33333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3.《世界银行采购指南》关于预付款担保的规定</a:t>
            </a:r>
            <a:endParaRPr lang="zh-CN" altLang="en-US" sz="2000" b="1" dirty="0">
              <a:solidFill>
                <a:srgbClr val="33333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《世界银行采购指南》规定,货物或土建工程合同签字后支付的任何动员预付款及类似的支出应参照这些支出的估算金额,并应在招标文件中予以规定。</a:t>
            </a:r>
            <a:endParaRPr lang="zh-CN" altLang="en-US" sz="2000" b="1" dirty="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
          <p:cNvSpPr>
            <a:spLocks noGrp="1" noChangeArrowheads="1"/>
          </p:cNvSpPr>
          <p:nvPr>
            <p:ph type="title"/>
          </p:nvPr>
        </p:nvSpPr>
        <p:spPr>
          <a:xfrm>
            <a:off x="677863" y="609600"/>
            <a:ext cx="85963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二、建筑工程担保</a:t>
            </a:r>
            <a:br>
              <a:rPr kumimoji="0" lang="en-US" altLang="zh-CN"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br>
            <a:r>
              <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(三)预付款担保</a:t>
            </a:r>
            <a:endPar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endParaRPr>
          </a:p>
        </p:txBody>
      </p:sp>
      <p:sp>
        <p:nvSpPr>
          <p:cNvPr id="4" name="AutoShape 6"/>
          <p:cNvSpPr/>
          <p:nvPr/>
        </p:nvSpPr>
        <p:spPr>
          <a:xfrm>
            <a:off x="2351405" y="1708150"/>
            <a:ext cx="7380605" cy="4265930"/>
          </a:xfrm>
          <a:prstGeom prst="roundRect">
            <a:avLst>
              <a:gd name="adj" fmla="val 9144"/>
            </a:avLst>
          </a:prstGeom>
          <a:solidFill>
            <a:srgbClr val="F8F8F8"/>
          </a:solidFill>
          <a:ln w="28575" cap="flat" cmpd="sng">
            <a:solidFill>
              <a:schemeClr val="folHlink"/>
            </a:solidFill>
            <a:prstDash val="solid"/>
            <a:headEnd type="none" w="med" len="med"/>
            <a:tailEnd type="none" w="med" len="med"/>
          </a:ln>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sz="2400" b="1" dirty="0">
              <a:solidFill>
                <a:schemeClr val="tx1"/>
              </a:solidFill>
              <a:latin typeface="Arial" panose="020B0604020202020204" pitchFamily="34" charset="0"/>
              <a:ea typeface="宋体" panose="02010600030101010101" pitchFamily="2" charset="-122"/>
            </a:endParaRPr>
          </a:p>
        </p:txBody>
      </p:sp>
      <p:sp>
        <p:nvSpPr>
          <p:cNvPr id="6" name="Text Box 14"/>
          <p:cNvSpPr txBox="1"/>
          <p:nvPr/>
        </p:nvSpPr>
        <p:spPr>
          <a:xfrm>
            <a:off x="2732405" y="1751965"/>
            <a:ext cx="6882765" cy="4222115"/>
          </a:xfrm>
          <a:prstGeom prst="rect">
            <a:avLst/>
          </a:prstGeom>
          <a:noFill/>
          <a:ln w="9525">
            <a:noFill/>
          </a:ln>
        </p:spPr>
        <p:txBody>
          <a:bodyPr wrap="square">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4.FIDIC《土木工程施工合同条件》关于预付款担保的规定</a:t>
            </a:r>
            <a:endParaRPr lang="zh-CN" altLang="en-US" sz="2000" b="1" dirty="0">
              <a:solidFill>
                <a:srgbClr val="33333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FIDIC《土木工程施工合同条件》应用指南在证书与支付条款中规定,如欲包括预付款条款,可增加一款如下:投标书附件中规定的预付款额,应在承包商根据业主呈交或认可的履约保证书和业主已经认可的条件对全部预付款价值进行担保的保函之后,由工程师开具证明支付给承包商。上述担保额应按照工程师根据本款颁发的临时证书中的指示,用承包商偿还的款项逐渐冲销。该预付款不受保留金约束。</a:t>
            </a:r>
            <a:endParaRPr lang="zh-CN" altLang="en-US" sz="2000" b="1" dirty="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
          <p:cNvSpPr>
            <a:spLocks noGrp="1" noChangeArrowheads="1"/>
          </p:cNvSpPr>
          <p:nvPr>
            <p:ph type="title"/>
          </p:nvPr>
        </p:nvSpPr>
        <p:spPr>
          <a:xfrm>
            <a:off x="677863" y="609600"/>
            <a:ext cx="85963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二、建筑工程担保</a:t>
            </a:r>
            <a:br>
              <a:rPr kumimoji="0" lang="en-US" altLang="zh-CN"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br>
            <a:r>
              <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(四)支付担保</a:t>
            </a:r>
            <a:endPar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endParaRPr>
          </a:p>
        </p:txBody>
      </p:sp>
      <p:sp>
        <p:nvSpPr>
          <p:cNvPr id="4" name="AutoShape 6"/>
          <p:cNvSpPr/>
          <p:nvPr/>
        </p:nvSpPr>
        <p:spPr>
          <a:xfrm>
            <a:off x="2351405" y="1708150"/>
            <a:ext cx="7380605" cy="4265930"/>
          </a:xfrm>
          <a:prstGeom prst="roundRect">
            <a:avLst>
              <a:gd name="adj" fmla="val 9144"/>
            </a:avLst>
          </a:prstGeom>
          <a:solidFill>
            <a:srgbClr val="F8F8F8"/>
          </a:solidFill>
          <a:ln w="28575" cap="flat" cmpd="sng">
            <a:solidFill>
              <a:schemeClr val="folHlink"/>
            </a:solidFill>
            <a:prstDash val="solid"/>
            <a:headEnd type="none" w="med" len="med"/>
            <a:tailEnd type="none" w="med" len="med"/>
          </a:ln>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sz="2400" b="1" dirty="0">
              <a:solidFill>
                <a:schemeClr val="tx1"/>
              </a:solidFill>
              <a:latin typeface="Arial" panose="020B0604020202020204" pitchFamily="34" charset="0"/>
              <a:ea typeface="宋体" panose="02010600030101010101" pitchFamily="2" charset="-122"/>
            </a:endParaRPr>
          </a:p>
        </p:txBody>
      </p:sp>
      <p:sp>
        <p:nvSpPr>
          <p:cNvPr id="6" name="Text Box 14"/>
          <p:cNvSpPr txBox="1"/>
          <p:nvPr/>
        </p:nvSpPr>
        <p:spPr>
          <a:xfrm>
            <a:off x="2732405" y="1751965"/>
            <a:ext cx="6882765" cy="4222115"/>
          </a:xfrm>
          <a:prstGeom prst="rect">
            <a:avLst/>
          </a:prstGeom>
          <a:noFill/>
          <a:ln w="9525">
            <a:noFill/>
          </a:ln>
        </p:spPr>
        <p:txBody>
          <a:bodyPr wrap="square">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1.支付担保的概念</a:t>
            </a:r>
            <a:endParaRPr lang="zh-CN" altLang="en-US" sz="2000" b="1" dirty="0">
              <a:solidFill>
                <a:srgbClr val="33333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支付担保是指为保证业主履行工程合同约定的工程款支付义务,由担保人为业主向承包商提供的,保证业主支付工程款的担保,即业主在签订工程建设合同的同时,应当向承包商提交业主工程款支付担保。</a:t>
            </a:r>
            <a:endParaRPr lang="zh-CN" altLang="en-US" sz="2000" b="1" dirty="0">
              <a:solidFill>
                <a:srgbClr val="33333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endParaRPr lang="zh-CN" altLang="en-US" sz="2000" b="1" dirty="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1"/>
          <p:cNvSpPr>
            <a:spLocks noGrp="1"/>
          </p:cNvSpPr>
          <p:nvPr>
            <p:ph type="title"/>
          </p:nvPr>
        </p:nvSpPr>
        <p:spPr>
          <a:xfrm>
            <a:off x="4300538" y="857250"/>
            <a:ext cx="6348412" cy="1320800"/>
          </a:xfrm>
        </p:spPr>
        <p:txBody>
          <a:bodyPr vert="horz" wrap="square" lIns="91440" tIns="45720" rIns="91440" bIns="45720" anchor="t" anchorCtr="0"/>
          <a:p>
            <a:pPr defTabSz="457200">
              <a:buNone/>
            </a:pPr>
            <a:r>
              <a:rPr lang="zh-CN" altLang="en-US" b="1" kern="1200" dirty="0">
                <a:solidFill>
                  <a:schemeClr val="tx1"/>
                </a:solidFill>
                <a:latin typeface="微软雅黑" panose="020B0503020204020204" pitchFamily="34" charset="-122"/>
                <a:ea typeface="微软雅黑" panose="020B0503020204020204" pitchFamily="34" charset="-122"/>
                <a:cs typeface="+mj-cs"/>
              </a:rPr>
              <a:t>学习目标</a:t>
            </a:r>
            <a:endParaRPr lang="zh-CN" altLang="en-US" b="1" kern="1200" dirty="0">
              <a:solidFill>
                <a:schemeClr val="tx1"/>
              </a:solidFill>
              <a:latin typeface="微软雅黑" panose="020B0503020204020204" pitchFamily="34" charset="-122"/>
              <a:ea typeface="微软雅黑" panose="020B0503020204020204" pitchFamily="34" charset="-122"/>
              <a:cs typeface="+mj-cs"/>
            </a:endParaRPr>
          </a:p>
        </p:txBody>
      </p:sp>
      <p:sp>
        <p:nvSpPr>
          <p:cNvPr id="3" name="内容占位符 2"/>
          <p:cNvSpPr>
            <a:spLocks noGrp="1"/>
          </p:cNvSpPr>
          <p:nvPr>
            <p:ph idx="1"/>
          </p:nvPr>
        </p:nvSpPr>
        <p:spPr>
          <a:xfrm>
            <a:off x="2133600" y="2160588"/>
            <a:ext cx="6348413" cy="3213100"/>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8900000" scaled="1"/>
            <a:tileRect/>
          </a:gradFill>
        </p:spPr>
        <p:txBody>
          <a:bodyPr vert="horz" lIns="91440" tIns="45720" rIns="91440" bIns="45720" rtlCol="0">
            <a:normAutofit lnSpcReduction="10000"/>
          </a:bodyPr>
          <a:lstStyle/>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了解：</a:t>
            </a:r>
            <a:r>
              <a:rPr kumimoji="0" lang="zh-CN" altLang="en-US" sz="18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相关法律法规的基本理论、建筑工程其他相关合同类型。</a:t>
            </a: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熟悉：</a:t>
            </a:r>
            <a:r>
              <a:rPr kumimoji="0" lang="zh-CN" altLang="en-US" sz="18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建筑工程合同的特点及分类、建筑工程担保的类型、建筑工程合同争议的解决。</a:t>
            </a:r>
            <a:r>
              <a:rPr kumimoji="0" lang="zh-CN" altLang="en-US" sz="18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   </a:t>
            </a: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掌握：</a:t>
            </a:r>
            <a:r>
              <a:rPr kumimoji="0" lang="zh-CN" altLang="en-US" sz="18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建筑工程项目合同的签订、实施、变更、终止管理,索赔的概念、分类、成立的条件及索赔程序</a:t>
            </a: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charRg st="0" end="19"/>
                                            </p:txEl>
                                          </p:spTgt>
                                        </p:tgtEl>
                                        <p:attrNameLst>
                                          <p:attrName>style.visibility</p:attrName>
                                        </p:attrNameLst>
                                      </p:cBhvr>
                                      <p:to>
                                        <p:strVal val="visible"/>
                                      </p:to>
                                    </p:set>
                                    <p:anim calcmode="lin" valueType="num">
                                      <p:cBhvr additive="base">
                                        <p:cTn id="13" dur="500" fill="hold"/>
                                        <p:tgtEl>
                                          <p:spTgt spid="3">
                                            <p:txEl>
                                              <p:charRg st="0" end="19"/>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charRg st="0" end="19"/>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charRg st="19" end="57"/>
                                            </p:txEl>
                                          </p:spTgt>
                                        </p:tgtEl>
                                        <p:attrNameLst>
                                          <p:attrName>style.visibility</p:attrName>
                                        </p:attrNameLst>
                                      </p:cBhvr>
                                      <p:to>
                                        <p:strVal val="visible"/>
                                      </p:to>
                                    </p:set>
                                    <p:anim calcmode="lin" valueType="num">
                                      <p:cBhvr additive="base">
                                        <p:cTn id="19" dur="500" fill="hold"/>
                                        <p:tgtEl>
                                          <p:spTgt spid="3">
                                            <p:txEl>
                                              <p:charRg st="19" end="5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charRg st="19" end="57"/>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charRg st="69" end="108"/>
                                            </p:txEl>
                                          </p:spTgt>
                                        </p:tgtEl>
                                        <p:attrNameLst>
                                          <p:attrName>style.visibility</p:attrName>
                                        </p:attrNameLst>
                                      </p:cBhvr>
                                      <p:to>
                                        <p:strVal val="visible"/>
                                      </p:to>
                                    </p:set>
                                    <p:anim calcmode="lin" valueType="num">
                                      <p:cBhvr additive="base">
                                        <p:cTn id="25" dur="500" fill="hold"/>
                                        <p:tgtEl>
                                          <p:spTgt spid="3">
                                            <p:txEl>
                                              <p:charRg st="69" end="10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charRg st="69" end="10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
          <p:cNvSpPr>
            <a:spLocks noGrp="1" noChangeArrowheads="1"/>
          </p:cNvSpPr>
          <p:nvPr>
            <p:ph type="title"/>
          </p:nvPr>
        </p:nvSpPr>
        <p:spPr>
          <a:xfrm>
            <a:off x="677863" y="609600"/>
            <a:ext cx="85963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二、建筑工程担保</a:t>
            </a:r>
            <a:br>
              <a:rPr kumimoji="0" lang="en-US" altLang="zh-CN"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br>
            <a:r>
              <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(四)支付担保</a:t>
            </a:r>
            <a:endPar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endParaRPr>
          </a:p>
        </p:txBody>
      </p:sp>
      <p:sp>
        <p:nvSpPr>
          <p:cNvPr id="4" name="AutoShape 6"/>
          <p:cNvSpPr/>
          <p:nvPr/>
        </p:nvSpPr>
        <p:spPr>
          <a:xfrm>
            <a:off x="2351405" y="1708150"/>
            <a:ext cx="7380605" cy="4265930"/>
          </a:xfrm>
          <a:prstGeom prst="roundRect">
            <a:avLst>
              <a:gd name="adj" fmla="val 9144"/>
            </a:avLst>
          </a:prstGeom>
          <a:solidFill>
            <a:srgbClr val="F8F8F8"/>
          </a:solidFill>
          <a:ln w="28575" cap="flat" cmpd="sng">
            <a:solidFill>
              <a:schemeClr val="folHlink"/>
            </a:solidFill>
            <a:prstDash val="solid"/>
            <a:headEnd type="none" w="med" len="med"/>
            <a:tailEnd type="none" w="med" len="med"/>
          </a:ln>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sz="2400" b="1" dirty="0">
              <a:solidFill>
                <a:schemeClr val="tx1"/>
              </a:solidFill>
              <a:latin typeface="Arial" panose="020B0604020202020204" pitchFamily="34" charset="0"/>
              <a:ea typeface="宋体" panose="02010600030101010101" pitchFamily="2" charset="-122"/>
            </a:endParaRPr>
          </a:p>
        </p:txBody>
      </p:sp>
      <p:sp>
        <p:nvSpPr>
          <p:cNvPr id="6" name="Text Box 14"/>
          <p:cNvSpPr txBox="1"/>
          <p:nvPr/>
        </p:nvSpPr>
        <p:spPr>
          <a:xfrm>
            <a:off x="2732405" y="1751965"/>
            <a:ext cx="6882765" cy="4222115"/>
          </a:xfrm>
          <a:prstGeom prst="rect">
            <a:avLst/>
          </a:prstGeom>
          <a:noFill/>
          <a:ln w="9525">
            <a:noFill/>
          </a:ln>
        </p:spPr>
        <p:txBody>
          <a:bodyPr wrap="square">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2.支付担保的形式</a:t>
            </a:r>
            <a:endParaRPr lang="zh-CN" altLang="en-US" sz="2000" b="1" dirty="0">
              <a:solidFill>
                <a:srgbClr val="33333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支付担保主要采取银行保函、履约保证金、担保公司担保的形式。</a:t>
            </a:r>
            <a:endParaRPr lang="zh-CN" altLang="en-US" sz="2000" b="1" dirty="0">
              <a:solidFill>
                <a:srgbClr val="33333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支付担保的主要作用是通过对业主资信状况进行严格审查并落实各项反担保措施,确保工程费用及时支付到位;一旦业主违约,付款担保人将代为履约。</a:t>
            </a:r>
            <a:endParaRPr lang="zh-CN" altLang="en-US" sz="2000" b="1" dirty="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
          <p:cNvSpPr>
            <a:spLocks noGrp="1" noChangeArrowheads="1"/>
          </p:cNvSpPr>
          <p:nvPr>
            <p:ph type="title"/>
          </p:nvPr>
        </p:nvSpPr>
        <p:spPr>
          <a:xfrm>
            <a:off x="677863" y="609600"/>
            <a:ext cx="85963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二、建筑工程担保</a:t>
            </a:r>
            <a:br>
              <a:rPr kumimoji="0" lang="en-US" altLang="zh-CN"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br>
            <a:r>
              <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(四)支付担保</a:t>
            </a:r>
            <a:endPar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endParaRPr>
          </a:p>
        </p:txBody>
      </p:sp>
      <p:sp>
        <p:nvSpPr>
          <p:cNvPr id="4" name="AutoShape 6"/>
          <p:cNvSpPr/>
          <p:nvPr/>
        </p:nvSpPr>
        <p:spPr>
          <a:xfrm>
            <a:off x="2351405" y="1708150"/>
            <a:ext cx="7380605" cy="4265930"/>
          </a:xfrm>
          <a:prstGeom prst="roundRect">
            <a:avLst>
              <a:gd name="adj" fmla="val 9144"/>
            </a:avLst>
          </a:prstGeom>
          <a:solidFill>
            <a:srgbClr val="F8F8F8"/>
          </a:solidFill>
          <a:ln w="28575" cap="flat" cmpd="sng">
            <a:solidFill>
              <a:schemeClr val="folHlink"/>
            </a:solidFill>
            <a:prstDash val="solid"/>
            <a:headEnd type="none" w="med" len="med"/>
            <a:tailEnd type="none" w="med" len="med"/>
          </a:ln>
        </p:spPr>
        <p:txBody>
          <a:bodyPr wrap="none" anchor="ctr" anchorCtr="0"/>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endParaRPr lang="zh-CN" altLang="en-US" sz="2400" b="1" dirty="0">
              <a:solidFill>
                <a:schemeClr val="tx1"/>
              </a:solidFill>
              <a:latin typeface="Arial" panose="020B0604020202020204" pitchFamily="34" charset="0"/>
              <a:ea typeface="宋体" panose="02010600030101010101" pitchFamily="2" charset="-122"/>
            </a:endParaRPr>
          </a:p>
        </p:txBody>
      </p:sp>
      <p:sp>
        <p:nvSpPr>
          <p:cNvPr id="6" name="Text Box 14"/>
          <p:cNvSpPr txBox="1"/>
          <p:nvPr/>
        </p:nvSpPr>
        <p:spPr>
          <a:xfrm>
            <a:off x="2732405" y="1751965"/>
            <a:ext cx="6882765" cy="4222115"/>
          </a:xfrm>
          <a:prstGeom prst="rect">
            <a:avLst/>
          </a:prstGeom>
          <a:noFill/>
          <a:ln w="9525">
            <a:noFill/>
          </a:ln>
        </p:spPr>
        <p:txBody>
          <a:bodyPr wrap="square">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3.《建筑工程施工合同(示范文本)》关于支付担保的规定</a:t>
            </a:r>
            <a:endParaRPr lang="zh-CN" altLang="en-US" sz="2000" b="1" dirty="0">
              <a:solidFill>
                <a:srgbClr val="33333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333333"/>
                </a:solidFill>
                <a:latin typeface="微软雅黑" panose="020B0503020204020204" pitchFamily="34" charset="-122"/>
                <a:ea typeface="微软雅黑" panose="020B0503020204020204" pitchFamily="34" charset="-122"/>
              </a:rPr>
              <a:t>发包人应当向承包人提供支付担保。支付担保可以采用银行保函或担保公司担保等形式,具体由合同当事人在专用合同条件中约定。</a:t>
            </a:r>
            <a:endParaRPr lang="zh-CN" altLang="en-US" sz="2000" b="1" dirty="0">
              <a:solidFill>
                <a:srgbClr val="333333"/>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1"/>
          <p:cNvSpPr>
            <a:spLocks noGrp="1" noChangeArrowheads="1"/>
          </p:cNvSpPr>
          <p:nvPr>
            <p:ph type="title"/>
          </p:nvPr>
        </p:nvSpPr>
        <p:spPr>
          <a:xfrm>
            <a:off x="677863" y="609600"/>
            <a:ext cx="85963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任务单元</a:t>
            </a:r>
            <a:r>
              <a:rPr kumimoji="0"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三　建筑工程项目合同管理 </a:t>
            </a:r>
            <a:br>
              <a:rPr kumimoji="0"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b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一、建筑工程项目施工合同的订立</a:t>
            </a:r>
            <a:endPar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endParaRPr>
          </a:p>
        </p:txBody>
      </p:sp>
      <p:sp>
        <p:nvSpPr>
          <p:cNvPr id="22531" name="内容占位符 2"/>
          <p:cNvSpPr>
            <a:spLocks noGrp="1"/>
          </p:cNvSpPr>
          <p:nvPr>
            <p:ph idx="1"/>
          </p:nvPr>
        </p:nvSpPr>
        <p:spPr>
          <a:xfrm>
            <a:off x="1415415" y="2061210"/>
            <a:ext cx="8644255" cy="3356610"/>
          </a:xfrm>
        </p:spPr>
        <p:txBody>
          <a:bodyPr vert="horz" wrap="square" lIns="91440" tIns="45720" rIns="91440" bIns="45720" anchor="t" anchorCtr="0"/>
          <a:p>
            <a:r>
              <a:rPr lang="zh-CN" altLang="en-US" b="1" noProof="0" dirty="0">
                <a:ln>
                  <a:noFill/>
                </a:ln>
                <a:solidFill>
                  <a:srgbClr val="333333"/>
                </a:solidFill>
                <a:effectLst/>
                <a:uLnTx/>
                <a:uFillTx/>
                <a:latin typeface="微软雅黑" panose="020B0503020204020204" pitchFamily="34" charset="-122"/>
                <a:ea typeface="微软雅黑" panose="020B0503020204020204" pitchFamily="34" charset="-122"/>
                <a:sym typeface="+mn-ea"/>
              </a:rPr>
              <a:t>(一</a:t>
            </a:r>
            <a:r>
              <a:rPr lang="en-US" altLang="zh-CN" b="1" noProof="0" dirty="0">
                <a:ln>
                  <a:noFill/>
                </a:ln>
                <a:solidFill>
                  <a:srgbClr val="333333"/>
                </a:solidFill>
                <a:effectLst/>
                <a:uLnTx/>
                <a:uFillTx/>
                <a:latin typeface="微软雅黑" panose="020B0503020204020204" pitchFamily="34" charset="-122"/>
                <a:ea typeface="微软雅黑" panose="020B0503020204020204" pitchFamily="34" charset="-122"/>
                <a:sym typeface="+mn-ea"/>
              </a:rPr>
              <a:t>)</a:t>
            </a:r>
            <a:r>
              <a:rPr lang="zh-CN" altLang="en-US" b="1" noProof="0" dirty="0">
                <a:ln>
                  <a:noFill/>
                </a:ln>
                <a:solidFill>
                  <a:srgbClr val="333333"/>
                </a:solidFill>
                <a:effectLst/>
                <a:uLnTx/>
                <a:uFillTx/>
                <a:latin typeface="微软雅黑" panose="020B0503020204020204" pitchFamily="34" charset="-122"/>
                <a:ea typeface="微软雅黑" panose="020B0503020204020204" pitchFamily="34" charset="-122"/>
                <a:sym typeface="+mn-ea"/>
              </a:rPr>
              <a:t>施工合同订立的原则</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1.遵守国家法律、法规和国家计划原则</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2.平等、自愿、公平的原则</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3.诚实信用原则</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4.等价有偿原则</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5.不损害社会公众利益和扰乱社会经济秩序原则</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1"/>
          <p:cNvSpPr>
            <a:spLocks noGrp="1" noChangeArrowheads="1"/>
          </p:cNvSpPr>
          <p:nvPr>
            <p:ph type="title"/>
          </p:nvPr>
        </p:nvSpPr>
        <p:spPr>
          <a:xfrm>
            <a:off x="677863" y="609600"/>
            <a:ext cx="85963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任务单元</a:t>
            </a:r>
            <a:r>
              <a:rPr kumimoji="0"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三　建筑工程项目合同管理 </a:t>
            </a:r>
            <a:br>
              <a:rPr kumimoji="0"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b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一、建筑工程项目施工合同的订立</a:t>
            </a:r>
            <a:endPar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endParaRPr>
          </a:p>
        </p:txBody>
      </p:sp>
      <p:sp>
        <p:nvSpPr>
          <p:cNvPr id="22531" name="内容占位符 2"/>
          <p:cNvSpPr>
            <a:spLocks noGrp="1"/>
          </p:cNvSpPr>
          <p:nvPr>
            <p:ph idx="1"/>
          </p:nvPr>
        </p:nvSpPr>
        <p:spPr>
          <a:xfrm>
            <a:off x="1415415" y="1930400"/>
            <a:ext cx="8644255" cy="4305300"/>
          </a:xfrm>
        </p:spPr>
        <p:txBody>
          <a:bodyPr vert="horz" wrap="square" lIns="91440" tIns="45720" rIns="91440" bIns="45720" anchor="t" anchorCtr="0"/>
          <a:p>
            <a:r>
              <a:rPr lang="zh-CN" altLang="en-US" b="1" noProof="0" dirty="0">
                <a:ln>
                  <a:noFill/>
                </a:ln>
                <a:solidFill>
                  <a:srgbClr val="333333"/>
                </a:solidFill>
                <a:effectLst/>
                <a:uLnTx/>
                <a:uFillTx/>
                <a:latin typeface="微软雅黑" panose="020B0503020204020204" pitchFamily="34" charset="-122"/>
                <a:ea typeface="微软雅黑" panose="020B0503020204020204" pitchFamily="34" charset="-122"/>
                <a:sym typeface="+mn-ea"/>
              </a:rPr>
              <a:t>(二)《建筑工程施工合同(示范文本)》简介</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1.《示范文本》的组成</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(1)合同协议书。</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(2)通用合同条款。</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(3)专用合同条款。</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2.合同文件的优先顺序</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(1)合同协议书;(2)中标通知书(如果有);</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(3)投标函及其附录(如果有);(4)专用合同条款及其附件;</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(5)通用合同条款;(6)技术标准和要求;</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(7)图纸;(8)已标价工程量清单或预算书;</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(9)其他合同文件。</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1"/>
          <p:cNvSpPr>
            <a:spLocks noGrp="1" noChangeArrowheads="1"/>
          </p:cNvSpPr>
          <p:nvPr>
            <p:ph type="title"/>
          </p:nvPr>
        </p:nvSpPr>
        <p:spPr>
          <a:xfrm>
            <a:off x="677863" y="609600"/>
            <a:ext cx="85963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任务单元</a:t>
            </a:r>
            <a:r>
              <a:rPr kumimoji="0"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三　建筑工程项目合同管理 </a:t>
            </a:r>
            <a:br>
              <a:rPr kumimoji="0"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b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一、建筑工程项目施工合同的订立</a:t>
            </a:r>
            <a:endPar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endParaRPr>
          </a:p>
        </p:txBody>
      </p:sp>
      <p:sp>
        <p:nvSpPr>
          <p:cNvPr id="22531" name="内容占位符 2"/>
          <p:cNvSpPr>
            <a:spLocks noGrp="1"/>
          </p:cNvSpPr>
          <p:nvPr>
            <p:ph idx="1"/>
          </p:nvPr>
        </p:nvSpPr>
        <p:spPr>
          <a:xfrm>
            <a:off x="1487170" y="1772920"/>
            <a:ext cx="8644255" cy="4930775"/>
          </a:xfrm>
        </p:spPr>
        <p:txBody>
          <a:bodyPr vert="horz" wrap="square" lIns="91440" tIns="45720" rIns="91440" bIns="45720" anchor="t" anchorCtr="0"/>
          <a:p>
            <a:r>
              <a:rPr lang="zh-CN" altLang="en-US" b="1" noProof="0" dirty="0">
                <a:ln>
                  <a:noFill/>
                </a:ln>
                <a:solidFill>
                  <a:srgbClr val="333333"/>
                </a:solidFill>
                <a:effectLst/>
                <a:uLnTx/>
                <a:uFillTx/>
                <a:latin typeface="微软雅黑" panose="020B0503020204020204" pitchFamily="34" charset="-122"/>
                <a:ea typeface="微软雅黑" panose="020B0503020204020204" pitchFamily="34" charset="-122"/>
                <a:sym typeface="+mn-ea"/>
              </a:rPr>
              <a:t>(三)施工合同订立的程序</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1.要约</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(1)要约及其有效的条件。</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要约是希望和他人订立合同的意思表示。</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(2)要约的生效。</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要约到达受要约人时生效。</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(3)要约的撤回和撤销。</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要约可以撤回,撤回要约的通知应当在要约到达受要约人之前或者与要约同时到达受要约人。</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(4)要约的失效。</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有下列情形之一的,要约失效:①拒绝要约的通知到达要约人;②要约人依法撤销要约;③承诺期限届满,受要约人未作出承诺;④受要约人对要约的内容作出实质性变更。</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1"/>
          <p:cNvSpPr>
            <a:spLocks noGrp="1" noChangeArrowheads="1"/>
          </p:cNvSpPr>
          <p:nvPr>
            <p:ph type="title"/>
          </p:nvPr>
        </p:nvSpPr>
        <p:spPr>
          <a:xfrm>
            <a:off x="677863" y="609600"/>
            <a:ext cx="85963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任务单元</a:t>
            </a:r>
            <a:r>
              <a:rPr kumimoji="0"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三　建筑工程项目合同管理 </a:t>
            </a:r>
            <a:br>
              <a:rPr kumimoji="0"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b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一、建筑工程项目施工合同的订立</a:t>
            </a:r>
            <a:endPar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endParaRPr>
          </a:p>
        </p:txBody>
      </p:sp>
      <p:sp>
        <p:nvSpPr>
          <p:cNvPr id="22531" name="内容占位符 2"/>
          <p:cNvSpPr>
            <a:spLocks noGrp="1"/>
          </p:cNvSpPr>
          <p:nvPr>
            <p:ph idx="1"/>
          </p:nvPr>
        </p:nvSpPr>
        <p:spPr>
          <a:xfrm>
            <a:off x="1559560" y="1917065"/>
            <a:ext cx="8644255" cy="4305300"/>
          </a:xfrm>
        </p:spPr>
        <p:txBody>
          <a:bodyPr vert="horz" wrap="square" lIns="91440" tIns="45720" rIns="91440" bIns="45720" anchor="t" anchorCtr="0"/>
          <a:p>
            <a:r>
              <a:rPr lang="zh-CN" altLang="en-US" dirty="0">
                <a:latin typeface="微软雅黑" panose="020B0503020204020204" pitchFamily="34" charset="-122"/>
                <a:ea typeface="微软雅黑" panose="020B0503020204020204" pitchFamily="34" charset="-122"/>
              </a:rPr>
              <a:t>2.承诺</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(1)承诺的期限。</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(2)承诺的生效。</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(3)承诺的撤回。</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(4)逾期承诺。</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(5)要约内容的变更。</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3.合同的成立</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(1)合同成立的时间。</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(2)合同成立的地点。</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(3)合同成立的其他情形。</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1"/>
          <p:cNvSpPr>
            <a:spLocks noGrp="1" noChangeArrowheads="1"/>
          </p:cNvSpPr>
          <p:nvPr>
            <p:ph type="title"/>
          </p:nvPr>
        </p:nvSpPr>
        <p:spPr>
          <a:xfrm>
            <a:off x="677863" y="609600"/>
            <a:ext cx="85963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任务单元</a:t>
            </a:r>
            <a:r>
              <a:rPr kumimoji="0"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三　建筑工程项目合同管理 </a:t>
            </a:r>
            <a:br>
              <a:rPr kumimoji="0"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b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一、建筑工程项目施工合同的订立</a:t>
            </a:r>
            <a:endPar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endParaRPr>
          </a:p>
        </p:txBody>
      </p:sp>
      <p:sp>
        <p:nvSpPr>
          <p:cNvPr id="22531" name="内容占位符 2"/>
          <p:cNvSpPr>
            <a:spLocks noGrp="1"/>
          </p:cNvSpPr>
          <p:nvPr>
            <p:ph idx="1"/>
          </p:nvPr>
        </p:nvSpPr>
        <p:spPr>
          <a:xfrm>
            <a:off x="1559560" y="1930400"/>
            <a:ext cx="8644255" cy="4305300"/>
          </a:xfrm>
        </p:spPr>
        <p:txBody>
          <a:bodyPr vert="horz" wrap="square" lIns="91440" tIns="45720" rIns="91440" bIns="45720" anchor="t" anchorCtr="0"/>
          <a:p>
            <a:r>
              <a:rPr lang="zh-CN" altLang="en-US" b="1" noProof="0" dirty="0">
                <a:ln>
                  <a:noFill/>
                </a:ln>
                <a:solidFill>
                  <a:srgbClr val="333333"/>
                </a:solidFill>
                <a:effectLst/>
                <a:uLnTx/>
                <a:uFillTx/>
                <a:latin typeface="微软雅黑" panose="020B0503020204020204" pitchFamily="34" charset="-122"/>
                <a:ea typeface="微软雅黑" panose="020B0503020204020204" pitchFamily="34" charset="-122"/>
                <a:sym typeface="+mn-ea"/>
              </a:rPr>
              <a:t>(四)建筑工程项目投标管理</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1.资格预审</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资格预审时,招标人不得以不合理的条件限制、排斥潜在投标人或者投标人,不得对潜在投标人或者投标人实行歧视待遇。任何单位和个人不得以行政手段或者其他不合理方式限制投标人的数量。</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2.投标前准备工作</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(1)开展调查工作。</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(2)深入研究招标文件</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(3)参加标前会议和勘察现场</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9" name="内容占位符 2"/>
          <p:cNvSpPr>
            <a:spLocks noGrp="1"/>
          </p:cNvSpPr>
          <p:nvPr>
            <p:ph idx="1"/>
          </p:nvPr>
        </p:nvSpPr>
        <p:spPr>
          <a:xfrm>
            <a:off x="766763" y="1062038"/>
            <a:ext cx="8208963" cy="4733925"/>
          </a:xfrm>
        </p:spPr>
        <p:txBody>
          <a:bodyPr vert="horz" lIns="91440" tIns="45720" rIns="91440" bIns="45720" rtlCol="0">
            <a:normAutofit/>
          </a:bodyPr>
          <a:lstStyle/>
          <a:p>
            <a:pPr marL="342900" marR="0" lvl="0" indent="-342900" algn="l" defTabSz="457200" rtl="0" eaLnBrk="1" fontAlgn="auto" latinLnBrk="0" hangingPunct="1">
              <a:lnSpc>
                <a:spcPct val="100000"/>
              </a:lnSpc>
              <a:spcBef>
                <a:spcPts val="1000"/>
              </a:spcBef>
              <a:spcAft>
                <a:spcPts val="0"/>
              </a:spcAft>
              <a:buClr>
                <a:schemeClr val="accent1"/>
              </a:buClr>
              <a:buSzPct val="80000"/>
              <a:buFont typeface="Wingdings 3" panose="05040102010807070707" pitchFamily="18" charset="2"/>
              <a:buChar char=""/>
              <a:defRPr/>
            </a:pPr>
            <a:r>
              <a:rPr kumimoji="0" lang="zh-CN" altLang="en-US" sz="2000" i="0" u="none" strike="noStrike" kern="1200" cap="none" spc="0" normalizeH="0" baseline="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cs typeface="+mn-cs"/>
              </a:rPr>
              <a:t>3.投标文件的编制和投送</a:t>
            </a:r>
            <a:endParaRPr kumimoji="0" lang="zh-CN" altLang="en-US" sz="2000" i="0" u="none" strike="noStrike" kern="1200" cap="none" spc="0" normalizeH="0" baseline="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00000"/>
              </a:lnSpc>
              <a:spcBef>
                <a:spcPts val="1000"/>
              </a:spcBef>
              <a:spcAft>
                <a:spcPts val="0"/>
              </a:spcAft>
              <a:buClr>
                <a:schemeClr val="accent1"/>
              </a:buClr>
              <a:buSzPct val="80000"/>
              <a:buFont typeface="Wingdings 3" panose="05040102010807070707" pitchFamily="18" charset="2"/>
              <a:buChar char=""/>
              <a:defRPr/>
            </a:pPr>
            <a:r>
              <a:rPr kumimoji="0" lang="zh-CN" altLang="en-US" sz="2000" i="0" u="none" strike="noStrike" kern="1200" cap="none" spc="0" normalizeH="0" baseline="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cs typeface="+mn-cs"/>
              </a:rPr>
              <a:t>投标文件一般包括投标函、投标报价、施工组织设计、商务和技术偏差表内容。</a:t>
            </a:r>
            <a:endParaRPr kumimoji="0" lang="zh-CN" altLang="en-US" sz="2000" i="0" u="none" strike="noStrike" kern="1200" cap="none" spc="0" normalizeH="0" baseline="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00000"/>
              </a:lnSpc>
              <a:spcBef>
                <a:spcPts val="1000"/>
              </a:spcBef>
              <a:spcAft>
                <a:spcPts val="0"/>
              </a:spcAft>
              <a:buClr>
                <a:schemeClr val="accent1"/>
              </a:buClr>
              <a:buSzPct val="80000"/>
              <a:buFont typeface="Wingdings 3" panose="05040102010807070707" pitchFamily="18" charset="2"/>
              <a:buChar char=""/>
              <a:defRPr/>
            </a:pPr>
            <a:r>
              <a:rPr kumimoji="0" lang="zh-CN" altLang="en-US" sz="2000" i="0" u="none" strike="noStrike" kern="1200" cap="none" spc="0" normalizeH="0" baseline="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cs typeface="+mn-cs"/>
              </a:rPr>
              <a:t>投标人应当在招标文件要求提交投标文件的截止时间前,将投标文件密封送达投标地点。投标人在招标文件要求提交投标文件的截止时间前,可以补充、修改或者撤回已提交的投标文件,并书面通知招标人。补充、修改的内容为投标文件的组成部分。在提交投标文件截止时间后到招标文件规定的投标有效期终止之前,投标人不得补充、修改、替代或者撤回其投标文件。投标人补充、修改、替代投标文件的,招标人不予接受;投标人撤回投标文件的,其投标保证金将被没收</a:t>
            </a:r>
            <a:r>
              <a:rPr kumimoji="0" lang="en-US" altLang="zh-CN" sz="2000" i="0" u="none" strike="noStrike" kern="1200" cap="none" spc="0" normalizeH="0" baseline="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cs typeface="+mn-cs"/>
              </a:rPr>
              <a:t>.</a:t>
            </a:r>
            <a:endParaRPr kumimoji="0" lang="zh-CN" altLang="en-US" sz="2000" i="0" u="none" strike="noStrike" kern="1200" cap="none" spc="0" normalizeH="0" baseline="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00000"/>
              </a:lnSpc>
              <a:spcBef>
                <a:spcPts val="1000"/>
              </a:spcBef>
              <a:spcAft>
                <a:spcPts val="0"/>
              </a:spcAft>
              <a:buClr>
                <a:schemeClr val="accent1"/>
              </a:buClr>
              <a:buSzPct val="80000"/>
              <a:buFont typeface="Wingdings 3" panose="05040102010807070707" pitchFamily="18" charset="2"/>
              <a:buChar char=""/>
              <a:defRPr/>
            </a:pPr>
            <a:endParaRPr kumimoji="0" lang="en-US" altLang="zh-CN" sz="20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00000"/>
              </a:lnSpc>
              <a:spcBef>
                <a:spcPts val="1000"/>
              </a:spcBef>
              <a:spcAft>
                <a:spcPts val="0"/>
              </a:spcAft>
              <a:buClr>
                <a:schemeClr val="accent1"/>
              </a:buClr>
              <a:buSzPct val="80000"/>
              <a:buFont typeface="Wingdings 3" panose="05040102010807070707" pitchFamily="18" charset="2"/>
              <a:buChar char=""/>
              <a:defRPr/>
            </a:pPr>
            <a:endParaRPr kumimoji="0" lang="en-US" altLang="zh-CN" sz="20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00000"/>
              </a:lnSpc>
              <a:spcBef>
                <a:spcPts val="1000"/>
              </a:spcBef>
              <a:spcAft>
                <a:spcPts val="0"/>
              </a:spcAft>
              <a:buClr>
                <a:schemeClr val="accent1"/>
              </a:buClr>
              <a:buSzPct val="80000"/>
              <a:buFont typeface="Wingdings 3" panose="05040102010807070707" pitchFamily="18" charset="2"/>
              <a:buChar char=""/>
              <a:defRPr/>
            </a:pPr>
            <a:endParaRPr kumimoji="0" lang="en-US" altLang="zh-CN" sz="20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00000"/>
              </a:lnSpc>
              <a:spcBef>
                <a:spcPts val="1000"/>
              </a:spcBef>
              <a:spcAft>
                <a:spcPts val="0"/>
              </a:spcAft>
              <a:buClr>
                <a:schemeClr val="accent1"/>
              </a:buClr>
              <a:buSzPct val="80000"/>
              <a:buFont typeface="Wingdings 3" panose="05040102010807070707" pitchFamily="18" charset="2"/>
              <a:buChar char=""/>
              <a:defRPr/>
            </a:pPr>
            <a:endParaRPr kumimoji="0" lang="en-US" altLang="zh-CN" sz="2000" b="1" i="0" u="none" strike="noStrike" kern="1200" cap="none" spc="0" normalizeH="0" baseline="0" noProof="0" dirty="0">
              <a:ln>
                <a:noFill/>
              </a:ln>
              <a:solidFill>
                <a:schemeClr val="tx1">
                  <a:lumMod val="75000"/>
                  <a:lumOff val="25000"/>
                </a:scheme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00000"/>
              </a:lnSpc>
              <a:spcBef>
                <a:spcPts val="1000"/>
              </a:spcBef>
              <a:spcAft>
                <a:spcPts val="0"/>
              </a:spcAft>
              <a:buClr>
                <a:schemeClr val="accent1"/>
              </a:buClr>
              <a:buSzPct val="80000"/>
              <a:buFont typeface="Wingdings 3" panose="05040102010807070707" pitchFamily="18" charset="2"/>
              <a:buChar char=""/>
              <a:defRPr/>
            </a:pPr>
            <a:endParaRPr kumimoji="0" lang="en-US" altLang="zh-CN" sz="2000" b="1" i="0" u="none" strike="noStrike" kern="1200" cap="none" spc="0" normalizeH="0" baseline="0" noProof="0" dirty="0">
              <a:ln>
                <a:noFill/>
              </a:ln>
              <a:solidFill>
                <a:schemeClr val="tx1">
                  <a:lumMod val="75000"/>
                  <a:lumOff val="25000"/>
                </a:scheme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00000"/>
              </a:lnSpc>
              <a:spcBef>
                <a:spcPts val="1000"/>
              </a:spcBef>
              <a:spcAft>
                <a:spcPts val="0"/>
              </a:spcAft>
              <a:buClr>
                <a:schemeClr val="accent1"/>
              </a:buClr>
              <a:buSzPct val="80000"/>
              <a:buFont typeface="Wingdings 3" panose="05040102010807070707" pitchFamily="18" charset="2"/>
              <a:buChar char=""/>
              <a:defRPr/>
            </a:pPr>
            <a:endParaRPr kumimoji="0" lang="en-US" altLang="zh-CN" sz="2000" b="1" i="0" u="none" strike="noStrike" kern="1200" cap="none" spc="0" normalizeH="0" baseline="0" noProof="0" dirty="0">
              <a:ln>
                <a:noFill/>
              </a:ln>
              <a:solidFill>
                <a:schemeClr val="tx1">
                  <a:lumMod val="75000"/>
                  <a:lumOff val="25000"/>
                </a:scheme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00000"/>
              </a:lnSpc>
              <a:spcBef>
                <a:spcPts val="1000"/>
              </a:spcBef>
              <a:spcAft>
                <a:spcPts val="0"/>
              </a:spcAft>
              <a:buClr>
                <a:schemeClr val="accent1"/>
              </a:buClr>
              <a:buSzPct val="80000"/>
              <a:buFont typeface="Wingdings 3" panose="05040102010807070707" pitchFamily="18" charset="2"/>
              <a:buChar char=""/>
              <a:defRPr/>
            </a:pPr>
            <a:endParaRPr kumimoji="0" lang="en-US" altLang="zh-CN" sz="2000" b="1" i="0" u="none" strike="noStrike" kern="1200" cap="none" spc="0" normalizeH="0" baseline="0" noProof="0" dirty="0">
              <a:ln>
                <a:noFill/>
              </a:ln>
              <a:solidFill>
                <a:schemeClr val="tx1">
                  <a:lumMod val="75000"/>
                  <a:lumOff val="25000"/>
                </a:scheme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00000"/>
              </a:lnSpc>
              <a:spcBef>
                <a:spcPts val="1000"/>
              </a:spcBef>
              <a:spcAft>
                <a:spcPts val="0"/>
              </a:spcAft>
              <a:buClr>
                <a:schemeClr val="accent1"/>
              </a:buClr>
              <a:buSzPct val="80000"/>
              <a:buFont typeface="Wingdings 3" panose="05040102010807070707" pitchFamily="18" charset="2"/>
              <a:buChar char=""/>
              <a:defRPr/>
            </a:pPr>
            <a:endParaRPr kumimoji="0" lang="zh-CN" altLang="en-US" sz="20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9" name="内容占位符 2"/>
          <p:cNvSpPr>
            <a:spLocks noGrp="1"/>
          </p:cNvSpPr>
          <p:nvPr>
            <p:ph idx="1"/>
          </p:nvPr>
        </p:nvSpPr>
        <p:spPr>
          <a:xfrm>
            <a:off x="766763" y="1062038"/>
            <a:ext cx="8208963" cy="4733925"/>
          </a:xfrm>
        </p:spPr>
        <p:txBody>
          <a:bodyPr vert="horz" lIns="91440" tIns="45720" rIns="91440" bIns="45720" rtlCol="0">
            <a:normAutofit/>
          </a:bodyPr>
          <a:lstStyle/>
          <a:p>
            <a:pPr marL="342900" marR="0" lvl="0" indent="-342900" algn="l" defTabSz="457200" rtl="0" eaLnBrk="1" fontAlgn="auto" latinLnBrk="0" hangingPunct="1">
              <a:lnSpc>
                <a:spcPct val="100000"/>
              </a:lnSpc>
              <a:spcBef>
                <a:spcPts val="1000"/>
              </a:spcBef>
              <a:spcAft>
                <a:spcPts val="0"/>
              </a:spcAft>
              <a:buClr>
                <a:schemeClr val="accent1"/>
              </a:buClr>
              <a:buSzPct val="80000"/>
              <a:buFont typeface="Wingdings 3" panose="05040102010807070707" pitchFamily="18" charset="2"/>
              <a:buChar char=""/>
              <a:defRPr/>
            </a:pPr>
            <a:r>
              <a:rPr kumimoji="0" lang="zh-CN" altLang="en-US" sz="2000" i="0" u="none" strike="noStrike" kern="1200" cap="none" spc="0" normalizeH="0" baseline="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cs typeface="+mn-cs"/>
              </a:rPr>
              <a:t>4.中标及合同签订</a:t>
            </a:r>
            <a:endParaRPr kumimoji="0" lang="zh-CN" altLang="en-US" sz="2000" i="0" u="none" strike="noStrike" kern="1200" cap="none" spc="0" normalizeH="0" baseline="0" noProof="0" dirty="0">
              <a:ln>
                <a:noFill/>
              </a:ln>
              <a:solidFill>
                <a:schemeClr val="tx1">
                  <a:lumMod val="75000"/>
                  <a:lumOff val="25000"/>
                </a:schemeClr>
              </a:solidFill>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00000"/>
              </a:lnSpc>
              <a:spcBef>
                <a:spcPts val="1000"/>
              </a:spcBef>
              <a:spcAft>
                <a:spcPts val="0"/>
              </a:spcAft>
              <a:buClr>
                <a:schemeClr val="accent1"/>
              </a:buClr>
              <a:buSzPct val="80000"/>
              <a:buFont typeface="Wingdings 3" panose="05040102010807070707" pitchFamily="18" charset="2"/>
              <a:buChar char=""/>
              <a:defRPr/>
            </a:pPr>
            <a:r>
              <a:rPr kumimoji="0" lang="en-US" altLang="zh-CN" sz="20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评标委员会提出书面评标报告后,招标人一般应当在15日内确定中标人,但最迟应当在投标有效期结束日前30个工作日内确定。</a:t>
            </a:r>
            <a:endParaRPr kumimoji="0" lang="en-US" altLang="zh-CN" sz="20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00000"/>
              </a:lnSpc>
              <a:spcBef>
                <a:spcPts val="1000"/>
              </a:spcBef>
              <a:spcAft>
                <a:spcPts val="0"/>
              </a:spcAft>
              <a:buClr>
                <a:schemeClr val="accent1"/>
              </a:buClr>
              <a:buSzPct val="80000"/>
              <a:buFont typeface="Wingdings 3" panose="05040102010807070707" pitchFamily="18" charset="2"/>
              <a:buChar char=""/>
              <a:defRPr/>
            </a:pPr>
            <a:r>
              <a:rPr kumimoji="0" lang="en-US" altLang="zh-CN" sz="20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招标人和中标人应当自中标通知书发出之日起30日内,按照招标文件和中标人的投标文件订立书面合同。</a:t>
            </a:r>
            <a:endParaRPr kumimoji="0" lang="en-US" altLang="zh-CN" sz="20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00000"/>
              </a:lnSpc>
              <a:spcBef>
                <a:spcPts val="1000"/>
              </a:spcBef>
              <a:spcAft>
                <a:spcPts val="0"/>
              </a:spcAft>
              <a:buClr>
                <a:schemeClr val="accent1"/>
              </a:buClr>
              <a:buSzPct val="80000"/>
              <a:buFont typeface="Wingdings 3" panose="05040102010807070707" pitchFamily="18" charset="2"/>
              <a:buChar char=""/>
              <a:defRPr/>
            </a:pPr>
            <a:r>
              <a:rPr kumimoji="0" lang="en-US" altLang="zh-CN" sz="20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中标人应按照招标人要求提供履约保证金或其他形式履约担保,招标人也应当同时向中标人提供工程款支付担保。</a:t>
            </a:r>
            <a:endParaRPr kumimoji="0" lang="en-US" altLang="zh-CN" sz="20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00000"/>
              </a:lnSpc>
              <a:spcBef>
                <a:spcPts val="1000"/>
              </a:spcBef>
              <a:spcAft>
                <a:spcPts val="0"/>
              </a:spcAft>
              <a:buClr>
                <a:schemeClr val="accent1"/>
              </a:buClr>
              <a:buSzPct val="80000"/>
              <a:buFont typeface="Wingdings 3" panose="05040102010807070707" pitchFamily="18" charset="2"/>
              <a:buChar char=""/>
              <a:defRPr/>
            </a:pPr>
            <a:r>
              <a:rPr kumimoji="0" lang="en-US" altLang="zh-CN" sz="20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招标人与中标人签订合同后5个工作日内,应当向中标人和未中标的投标人退还投标保证金。</a:t>
            </a:r>
            <a:endParaRPr kumimoji="0" lang="en-US" altLang="zh-CN" sz="20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00000"/>
              </a:lnSpc>
              <a:spcBef>
                <a:spcPts val="1000"/>
              </a:spcBef>
              <a:spcAft>
                <a:spcPts val="0"/>
              </a:spcAft>
              <a:buClr>
                <a:schemeClr val="accent1"/>
              </a:buClr>
              <a:buSzPct val="80000"/>
              <a:buFont typeface="Wingdings 3" panose="05040102010807070707" pitchFamily="18" charset="2"/>
              <a:buChar char=""/>
              <a:defRPr/>
            </a:pPr>
            <a:r>
              <a:rPr kumimoji="0" lang="en-US" altLang="zh-CN" sz="20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依法必须进行施工招标的项目,招标人应当自发出中标通知书之日起15日内,向有关行政监督部门提交招标投标情况的书面报告。</a:t>
            </a:r>
            <a:endParaRPr kumimoji="0" lang="en-US" altLang="zh-CN" sz="20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00000"/>
              </a:lnSpc>
              <a:spcBef>
                <a:spcPts val="1000"/>
              </a:spcBef>
              <a:spcAft>
                <a:spcPts val="0"/>
              </a:spcAft>
              <a:buClr>
                <a:schemeClr val="accent1"/>
              </a:buClr>
              <a:buSzPct val="80000"/>
              <a:buFont typeface="Wingdings 3" panose="05040102010807070707" pitchFamily="18" charset="2"/>
              <a:buChar char=""/>
              <a:defRPr/>
            </a:pPr>
            <a:endParaRPr kumimoji="0" lang="en-US" altLang="zh-CN" sz="20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00000"/>
              </a:lnSpc>
              <a:spcBef>
                <a:spcPts val="1000"/>
              </a:spcBef>
              <a:spcAft>
                <a:spcPts val="0"/>
              </a:spcAft>
              <a:buClr>
                <a:schemeClr val="accent1"/>
              </a:buClr>
              <a:buSzPct val="80000"/>
              <a:buFont typeface="Wingdings 3" panose="05040102010807070707" pitchFamily="18" charset="2"/>
              <a:buChar char=""/>
              <a:defRPr/>
            </a:pPr>
            <a:endParaRPr kumimoji="0" lang="en-US" altLang="zh-CN" sz="20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00000"/>
              </a:lnSpc>
              <a:spcBef>
                <a:spcPts val="1000"/>
              </a:spcBef>
              <a:spcAft>
                <a:spcPts val="0"/>
              </a:spcAft>
              <a:buClr>
                <a:schemeClr val="accent1"/>
              </a:buClr>
              <a:buSzPct val="80000"/>
              <a:buFont typeface="Wingdings 3" panose="05040102010807070707" pitchFamily="18" charset="2"/>
              <a:buChar char=""/>
              <a:defRPr/>
            </a:pPr>
            <a:endParaRPr kumimoji="0" lang="en-US" altLang="zh-CN" sz="2000" b="1" i="0" u="none" strike="noStrike" kern="1200" cap="none" spc="0" normalizeH="0" baseline="0" noProof="0" dirty="0">
              <a:ln>
                <a:noFill/>
              </a:ln>
              <a:solidFill>
                <a:schemeClr val="tx1">
                  <a:lumMod val="75000"/>
                  <a:lumOff val="25000"/>
                </a:scheme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00000"/>
              </a:lnSpc>
              <a:spcBef>
                <a:spcPts val="1000"/>
              </a:spcBef>
              <a:spcAft>
                <a:spcPts val="0"/>
              </a:spcAft>
              <a:buClr>
                <a:schemeClr val="accent1"/>
              </a:buClr>
              <a:buSzPct val="80000"/>
              <a:buFont typeface="Wingdings 3" panose="05040102010807070707" pitchFamily="18" charset="2"/>
              <a:buChar char=""/>
              <a:defRPr/>
            </a:pPr>
            <a:endParaRPr kumimoji="0" lang="en-US" altLang="zh-CN" sz="2000" b="1" i="0" u="none" strike="noStrike" kern="1200" cap="none" spc="0" normalizeH="0" baseline="0" noProof="0" dirty="0">
              <a:ln>
                <a:noFill/>
              </a:ln>
              <a:solidFill>
                <a:schemeClr val="tx1">
                  <a:lumMod val="75000"/>
                  <a:lumOff val="25000"/>
                </a:scheme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00000"/>
              </a:lnSpc>
              <a:spcBef>
                <a:spcPts val="1000"/>
              </a:spcBef>
              <a:spcAft>
                <a:spcPts val="0"/>
              </a:spcAft>
              <a:buClr>
                <a:schemeClr val="accent1"/>
              </a:buClr>
              <a:buSzPct val="80000"/>
              <a:buFont typeface="Wingdings 3" panose="05040102010807070707" pitchFamily="18" charset="2"/>
              <a:buChar char=""/>
              <a:defRPr/>
            </a:pPr>
            <a:endParaRPr kumimoji="0" lang="en-US" altLang="zh-CN" sz="2000" b="1" i="0" u="none" strike="noStrike" kern="1200" cap="none" spc="0" normalizeH="0" baseline="0" noProof="0" dirty="0">
              <a:ln>
                <a:noFill/>
              </a:ln>
              <a:solidFill>
                <a:schemeClr val="tx1">
                  <a:lumMod val="75000"/>
                  <a:lumOff val="25000"/>
                </a:scheme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00000"/>
              </a:lnSpc>
              <a:spcBef>
                <a:spcPts val="1000"/>
              </a:spcBef>
              <a:spcAft>
                <a:spcPts val="0"/>
              </a:spcAft>
              <a:buClr>
                <a:schemeClr val="accent1"/>
              </a:buClr>
              <a:buSzPct val="80000"/>
              <a:buFont typeface="Wingdings 3" panose="05040102010807070707" pitchFamily="18" charset="2"/>
              <a:buChar char=""/>
              <a:defRPr/>
            </a:pPr>
            <a:endParaRPr kumimoji="0" lang="en-US" altLang="zh-CN" sz="2000" b="1" i="0" u="none" strike="noStrike" kern="1200" cap="none" spc="0" normalizeH="0" baseline="0" noProof="0" dirty="0">
              <a:ln>
                <a:noFill/>
              </a:ln>
              <a:solidFill>
                <a:schemeClr val="tx1">
                  <a:lumMod val="75000"/>
                  <a:lumOff val="25000"/>
                </a:schemeClr>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00000"/>
              </a:lnSpc>
              <a:spcBef>
                <a:spcPts val="1000"/>
              </a:spcBef>
              <a:spcAft>
                <a:spcPts val="0"/>
              </a:spcAft>
              <a:buClr>
                <a:schemeClr val="accent1"/>
              </a:buClr>
              <a:buSzPct val="80000"/>
              <a:buFont typeface="Wingdings 3" panose="05040102010807070707" pitchFamily="18" charset="2"/>
              <a:buChar char=""/>
              <a:defRPr/>
            </a:pPr>
            <a:endParaRPr kumimoji="0" lang="zh-CN" altLang="en-US" sz="2000" b="0"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1"/>
          <p:cNvSpPr>
            <a:spLocks noGrp="1" noChangeArrowheads="1"/>
          </p:cNvSpPr>
          <p:nvPr>
            <p:ph type="title"/>
          </p:nvPr>
        </p:nvSpPr>
        <p:spPr>
          <a:xfrm>
            <a:off x="677863" y="609600"/>
            <a:ext cx="85963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任务单元</a:t>
            </a:r>
            <a:r>
              <a:rPr kumimoji="0"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三　建筑工程项目合同管理 </a:t>
            </a:r>
            <a:br>
              <a:rPr kumimoji="0"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b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一、建筑工程项目施工合同的订立</a:t>
            </a:r>
            <a:endPar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endParaRPr>
          </a:p>
        </p:txBody>
      </p:sp>
      <p:sp>
        <p:nvSpPr>
          <p:cNvPr id="22531" name="内容占位符 2"/>
          <p:cNvSpPr>
            <a:spLocks noGrp="1"/>
          </p:cNvSpPr>
          <p:nvPr>
            <p:ph idx="1"/>
          </p:nvPr>
        </p:nvSpPr>
        <p:spPr>
          <a:xfrm>
            <a:off x="1631950" y="1694180"/>
            <a:ext cx="8644255" cy="5050155"/>
          </a:xfrm>
        </p:spPr>
        <p:txBody>
          <a:bodyPr vert="horz" wrap="square" lIns="91440" tIns="45720" rIns="91440" bIns="45720" anchor="t" anchorCtr="0"/>
          <a:p>
            <a:r>
              <a:rPr lang="zh-CN" altLang="en-US" b="1" noProof="0" dirty="0">
                <a:ln>
                  <a:noFill/>
                </a:ln>
                <a:solidFill>
                  <a:srgbClr val="333333"/>
                </a:solidFill>
                <a:effectLst/>
                <a:uLnTx/>
                <a:uFillTx/>
                <a:latin typeface="微软雅黑" panose="020B0503020204020204" pitchFamily="34" charset="-122"/>
                <a:ea typeface="微软雅黑" panose="020B0503020204020204" pitchFamily="34" charset="-122"/>
                <a:sym typeface="+mn-ea"/>
              </a:rPr>
              <a:t>(五)施工合同谈判</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1.工程内容和范围的确认</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2.合同价格条款</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3.合同</a:t>
            </a:r>
            <a:r>
              <a:rPr lang="zh-CN" altLang="en-US" dirty="0">
                <a:latin typeface="微软雅黑" panose="020B0503020204020204" pitchFamily="34" charset="-122"/>
                <a:ea typeface="微软雅黑" panose="020B0503020204020204" pitchFamily="34" charset="-122"/>
              </a:rPr>
              <a:t>款支付方式的条款</a:t>
            </a:r>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4.关于工期和维修期</a:t>
            </a:r>
            <a:endParaRPr lang="zh-CN" altLang="en-US" dirty="0">
              <a:latin typeface="微软雅黑" panose="020B0503020204020204" pitchFamily="34" charset="-122"/>
              <a:ea typeface="微软雅黑" panose="020B0503020204020204" pitchFamily="34" charset="-122"/>
            </a:endParaRPr>
          </a:p>
          <a:p>
            <a:pPr algn="l"/>
            <a:r>
              <a:rPr lang="zh-CN" altLang="en-US" b="1" noProof="0" dirty="0">
                <a:ln>
                  <a:noFill/>
                </a:ln>
                <a:solidFill>
                  <a:srgbClr val="333333"/>
                </a:solidFill>
                <a:effectLst/>
                <a:uLnTx/>
                <a:uFillTx/>
                <a:latin typeface="微软雅黑" panose="020B0503020204020204" pitchFamily="34" charset="-122"/>
                <a:ea typeface="微软雅黑" panose="020B0503020204020204" pitchFamily="34" charset="-122"/>
              </a:rPr>
              <a:t>(六)分包合同订立</a:t>
            </a:r>
            <a:endParaRPr lang="zh-CN" altLang="en-US" b="1" noProof="0" dirty="0">
              <a:ln>
                <a:noFill/>
              </a:ln>
              <a:solidFill>
                <a:srgbClr val="333333"/>
              </a:solidFill>
              <a:effectLst/>
              <a:uLnTx/>
              <a:uFillTx/>
              <a:latin typeface="微软雅黑" panose="020B0503020204020204" pitchFamily="34" charset="-122"/>
              <a:ea typeface="微软雅黑" panose="020B0503020204020204" pitchFamily="34" charset="-122"/>
            </a:endParaRPr>
          </a:p>
          <a:p>
            <a:pPr algn="l"/>
            <a:r>
              <a:rPr lang="zh-CN" altLang="en-US" dirty="0">
                <a:latin typeface="微软雅黑" panose="020B0503020204020204" pitchFamily="34" charset="-122"/>
                <a:ea typeface="微软雅黑" panose="020B0503020204020204" pitchFamily="34" charset="-122"/>
              </a:rPr>
              <a:t>1.分包目的</a:t>
            </a:r>
            <a:endParaRPr lang="zh-CN" altLang="en-US" dirty="0">
              <a:latin typeface="微软雅黑" panose="020B0503020204020204" pitchFamily="34" charset="-122"/>
              <a:ea typeface="微软雅黑" panose="020B0503020204020204" pitchFamily="34" charset="-122"/>
            </a:endParaRPr>
          </a:p>
          <a:p>
            <a:pPr algn="l"/>
            <a:r>
              <a:rPr lang="zh-CN" altLang="en-US" dirty="0">
                <a:latin typeface="微软雅黑" panose="020B0503020204020204" pitchFamily="34" charset="-122"/>
                <a:ea typeface="微软雅黑" panose="020B0503020204020204" pitchFamily="34" charset="-122"/>
              </a:rPr>
              <a:t>(1)技术上需要。</a:t>
            </a:r>
            <a:endParaRPr lang="zh-CN" altLang="en-US" dirty="0">
              <a:latin typeface="微软雅黑" panose="020B0503020204020204" pitchFamily="34" charset="-122"/>
              <a:ea typeface="微软雅黑" panose="020B0503020204020204" pitchFamily="34" charset="-122"/>
            </a:endParaRPr>
          </a:p>
          <a:p>
            <a:pPr algn="l"/>
            <a:r>
              <a:rPr lang="zh-CN" altLang="en-US" dirty="0">
                <a:latin typeface="微软雅黑" panose="020B0503020204020204" pitchFamily="34" charset="-122"/>
                <a:ea typeface="微软雅黑" panose="020B0503020204020204" pitchFamily="34" charset="-122"/>
              </a:rPr>
              <a:t>(2)经济上的目的。</a:t>
            </a:r>
            <a:endParaRPr lang="zh-CN" altLang="en-US" dirty="0">
              <a:latin typeface="微软雅黑" panose="020B0503020204020204" pitchFamily="34" charset="-122"/>
              <a:ea typeface="微软雅黑" panose="020B0503020204020204" pitchFamily="34" charset="-122"/>
            </a:endParaRPr>
          </a:p>
          <a:p>
            <a:pPr algn="l"/>
            <a:r>
              <a:rPr lang="zh-CN" altLang="en-US" dirty="0">
                <a:latin typeface="微软雅黑" panose="020B0503020204020204" pitchFamily="34" charset="-122"/>
                <a:ea typeface="微软雅黑" panose="020B0503020204020204" pitchFamily="34" charset="-122"/>
              </a:rPr>
              <a:t>(3)转嫁或减少风险。</a:t>
            </a:r>
            <a:endParaRPr lang="zh-CN" altLang="en-US" dirty="0">
              <a:latin typeface="微软雅黑" panose="020B0503020204020204" pitchFamily="34" charset="-122"/>
              <a:ea typeface="微软雅黑" panose="020B0503020204020204" pitchFamily="34" charset="-122"/>
            </a:endParaRPr>
          </a:p>
          <a:p>
            <a:pPr algn="l"/>
            <a:r>
              <a:rPr lang="zh-CN" altLang="en-US" dirty="0">
                <a:latin typeface="微软雅黑" panose="020B0503020204020204" pitchFamily="34" charset="-122"/>
                <a:ea typeface="微软雅黑" panose="020B0503020204020204" pitchFamily="34" charset="-122"/>
              </a:rPr>
              <a:t>(4)业主的要求。</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标题 1"/>
          <p:cNvSpPr>
            <a:spLocks noGrp="1"/>
          </p:cNvSpPr>
          <p:nvPr>
            <p:ph type="title"/>
          </p:nvPr>
        </p:nvSpPr>
        <p:spPr>
          <a:xfrm>
            <a:off x="3648075" y="404813"/>
            <a:ext cx="6348413" cy="1320800"/>
          </a:xfrm>
        </p:spPr>
        <p:txBody>
          <a:bodyPr vert="horz" wrap="square" lIns="91440" tIns="45720" rIns="91440" bIns="45720" anchor="t" anchorCtr="0"/>
          <a:p>
            <a:pPr defTabSz="457200">
              <a:buNone/>
            </a:pPr>
            <a:r>
              <a:rPr lang="zh-CN" altLang="en-US" kern="1200" dirty="0">
                <a:solidFill>
                  <a:schemeClr val="tx1"/>
                </a:solidFill>
                <a:latin typeface="微软雅黑" panose="020B0503020204020204" pitchFamily="34" charset="-122"/>
                <a:ea typeface="微软雅黑" panose="020B0503020204020204" pitchFamily="34" charset="-122"/>
                <a:cs typeface="+mj-cs"/>
              </a:rPr>
              <a:t>项目导入</a:t>
            </a:r>
            <a:endParaRPr lang="zh-CN" altLang="en-US" kern="1200" dirty="0">
              <a:solidFill>
                <a:schemeClr val="tx1"/>
              </a:solidFill>
              <a:latin typeface="微软雅黑" panose="020B0503020204020204" pitchFamily="34" charset="-122"/>
              <a:ea typeface="微软雅黑" panose="020B0503020204020204" pitchFamily="34" charset="-122"/>
              <a:cs typeface="+mj-cs"/>
            </a:endParaRPr>
          </a:p>
        </p:txBody>
      </p:sp>
      <p:sp>
        <p:nvSpPr>
          <p:cNvPr id="3" name="内容占位符 2"/>
          <p:cNvSpPr>
            <a:spLocks noGrp="1"/>
          </p:cNvSpPr>
          <p:nvPr>
            <p:ph idx="1"/>
          </p:nvPr>
        </p:nvSpPr>
        <p:spPr>
          <a:xfrm>
            <a:off x="982663" y="1412875"/>
            <a:ext cx="7921625" cy="4733925"/>
          </a:xfrm>
          <a:solidFill>
            <a:schemeClr val="accent1">
              <a:lumMod val="20000"/>
              <a:lumOff val="80000"/>
            </a:schemeClr>
          </a:solidFill>
        </p:spPr>
        <p:txBody>
          <a:bodyPr vert="horz" lIns="91440" tIns="45720" rIns="91440" bIns="45720" rtlCol="0">
            <a:normAutofit/>
          </a:bodyPr>
          <a:lstStyle/>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en-US" sz="1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某建设单位通过招标选择了甲施工单位承担某厂房工程的施工,并按照《建筑工程施工合同(示范文本)》与甲施工单位签订了施工承包合同。建设单位与甲施工单位在合同中约定,该厂房工程所需的部分设备由建设单位负责采购。甲施工单位按照正常的程序将安装工程分包给乙施工单位。在施工过程中,监理工程师对进场的配电设备进行检验时,发现由建设单位采购的某设备质量不合格,建设单位对该设备进行了更换,从而导致乙施工单位停工。因此,乙施工单位致函监理单位,要求补偿其被迫停工所遭受的损失并延长工期。</a:t>
            </a:r>
            <a:endParaRPr kumimoji="0" lang="zh-CN" altLang="en-US" sz="1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marL="342900" marR="0" lvl="0" indent="-342900" algn="l" defTabSz="457200" rtl="0" eaLnBrk="1" fontAlgn="auto" latinLnBrk="0" hangingPunct="1">
              <a:lnSpc>
                <a:spcPct val="150000"/>
              </a:lnSpc>
              <a:spcBef>
                <a:spcPts val="1000"/>
              </a:spcBef>
              <a:spcAft>
                <a:spcPts val="0"/>
              </a:spcAft>
              <a:buClr>
                <a:schemeClr val="accent1"/>
              </a:buClr>
              <a:buSzPct val="80000"/>
              <a:buFont typeface="Wingdings 3" panose="05040102010807070707" pitchFamily="18" charset="2"/>
              <a:buChar char=""/>
              <a:defRPr/>
            </a:pPr>
            <a:r>
              <a:rPr kumimoji="0" lang="zh-CN" altLang="en-US" sz="1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a:t>
            </a:r>
            <a:r>
              <a:rPr kumimoji="0" lang="zh-CN" altLang="en-US" sz="16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问题：</a:t>
            </a:r>
            <a:r>
              <a:rPr lang="zh-CN" altLang="en-US" sz="1600" b="1" noProof="0" dirty="0">
                <a:ln>
                  <a:noFill/>
                </a:ln>
                <a:solidFill>
                  <a:srgbClr val="C00000"/>
                </a:solidFill>
                <a:effectLst/>
                <a:uLnTx/>
                <a:uFillTx/>
                <a:latin typeface="微软雅黑" panose="020B0503020204020204" pitchFamily="34" charset="-122"/>
                <a:ea typeface="微软雅黑" panose="020B0503020204020204" pitchFamily="34" charset="-122"/>
                <a:sym typeface="+mn-ea"/>
              </a:rPr>
              <a:t>对乙施工单位的索赔要求应如何处理? </a:t>
            </a:r>
            <a:endParaRPr kumimoji="0" lang="zh-CN" altLang="en-US" sz="1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charRg st="0" end="104"/>
                                            </p:txEl>
                                          </p:spTgt>
                                        </p:tgtEl>
                                        <p:attrNameLst>
                                          <p:attrName>style.visibility</p:attrName>
                                        </p:attrNameLst>
                                      </p:cBhvr>
                                      <p:to>
                                        <p:strVal val="visible"/>
                                      </p:to>
                                    </p:set>
                                    <p:animEffect transition="in" filter="dissolve">
                                      <p:cBhvr>
                                        <p:cTn id="7" dur="500"/>
                                        <p:tgtEl>
                                          <p:spTgt spid="3">
                                            <p:txEl>
                                              <p:charRg st="0" end="104"/>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charRg st="1" end="1"/>
                                            </p:txEl>
                                          </p:spTgt>
                                        </p:tgtEl>
                                        <p:attrNameLst>
                                          <p:attrName>style.visibility</p:attrName>
                                        </p:attrNameLst>
                                      </p:cBhvr>
                                      <p:to>
                                        <p:strVal val="visible"/>
                                      </p:to>
                                    </p:set>
                                    <p:animEffect transition="in" filter="dissolve">
                                      <p:cBhvr>
                                        <p:cTn id="12" dur="500"/>
                                        <p:tgtEl>
                                          <p:spTgt spid="3">
                                            <p:txEl>
                                              <p:char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1"/>
          <p:cNvSpPr>
            <a:spLocks noGrp="1" noChangeArrowheads="1"/>
          </p:cNvSpPr>
          <p:nvPr>
            <p:ph type="title"/>
          </p:nvPr>
        </p:nvSpPr>
        <p:spPr>
          <a:xfrm>
            <a:off x="677863" y="609600"/>
            <a:ext cx="85963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任务单元</a:t>
            </a:r>
            <a:r>
              <a:rPr kumimoji="0"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三　建筑工程项目合同管理 </a:t>
            </a:r>
            <a:br>
              <a:rPr kumimoji="0"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b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一、建筑工程项目施工合同的订立</a:t>
            </a:r>
            <a:endPar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endParaRPr>
          </a:p>
        </p:txBody>
      </p:sp>
      <p:sp>
        <p:nvSpPr>
          <p:cNvPr id="22531" name="内容占位符 2"/>
          <p:cNvSpPr>
            <a:spLocks noGrp="1"/>
          </p:cNvSpPr>
          <p:nvPr>
            <p:ph idx="1"/>
          </p:nvPr>
        </p:nvSpPr>
        <p:spPr>
          <a:xfrm>
            <a:off x="1631950" y="1694180"/>
            <a:ext cx="8644255" cy="5050155"/>
          </a:xfrm>
        </p:spPr>
        <p:txBody>
          <a:bodyPr vert="horz" wrap="square" lIns="91440" tIns="45720" rIns="91440" bIns="45720" anchor="t" anchorCtr="0"/>
          <a:p>
            <a:pPr algn="l"/>
            <a:r>
              <a:rPr lang="zh-CN" altLang="en-US" dirty="0">
                <a:latin typeface="微软雅黑" panose="020B0503020204020204" pitchFamily="34" charset="-122"/>
                <a:ea typeface="微软雅黑" panose="020B0503020204020204" pitchFamily="34" charset="-122"/>
                <a:sym typeface="+mn-ea"/>
              </a:rPr>
              <a:t>2.关于分包的法律禁止性规定</a:t>
            </a:r>
            <a:endParaRPr lang="zh-CN" altLang="en-US" dirty="0">
              <a:latin typeface="微软雅黑" panose="020B0503020204020204" pitchFamily="34" charset="-122"/>
              <a:ea typeface="微软雅黑" panose="020B0503020204020204" pitchFamily="34" charset="-122"/>
              <a:sym typeface="+mn-ea"/>
            </a:endParaRPr>
          </a:p>
          <a:p>
            <a:pPr algn="l"/>
            <a:r>
              <a:rPr lang="zh-CN" altLang="en-US" dirty="0">
                <a:latin typeface="微软雅黑" panose="020B0503020204020204" pitchFamily="34" charset="-122"/>
                <a:ea typeface="微软雅黑" panose="020B0503020204020204" pitchFamily="34" charset="-122"/>
                <a:sym typeface="+mn-ea"/>
              </a:rPr>
              <a:t>法律规定施工单位不得转包或违法分包工程,法律禁止的违法分包行为如下:</a:t>
            </a:r>
            <a:endParaRPr lang="zh-CN" altLang="en-US" dirty="0">
              <a:latin typeface="微软雅黑" panose="020B0503020204020204" pitchFamily="34" charset="-122"/>
              <a:ea typeface="微软雅黑" panose="020B0503020204020204" pitchFamily="34" charset="-122"/>
              <a:sym typeface="+mn-ea"/>
            </a:endParaRPr>
          </a:p>
          <a:p>
            <a:pPr algn="l"/>
            <a:r>
              <a:rPr lang="zh-CN" altLang="en-US" dirty="0">
                <a:latin typeface="微软雅黑" panose="020B0503020204020204" pitchFamily="34" charset="-122"/>
                <a:ea typeface="微软雅黑" panose="020B0503020204020204" pitchFamily="34" charset="-122"/>
                <a:sym typeface="+mn-ea"/>
              </a:rPr>
              <a:t>(1)总承包单位将建筑工程分包给不具备资质条件或超越自身资质条件的单位;</a:t>
            </a:r>
            <a:endParaRPr lang="zh-CN" altLang="en-US" dirty="0">
              <a:latin typeface="微软雅黑" panose="020B0503020204020204" pitchFamily="34" charset="-122"/>
              <a:ea typeface="微软雅黑" panose="020B0503020204020204" pitchFamily="34" charset="-122"/>
              <a:sym typeface="+mn-ea"/>
            </a:endParaRPr>
          </a:p>
          <a:p>
            <a:pPr algn="l"/>
            <a:r>
              <a:rPr lang="zh-CN" altLang="en-US" dirty="0">
                <a:latin typeface="微软雅黑" panose="020B0503020204020204" pitchFamily="34" charset="-122"/>
                <a:ea typeface="微软雅黑" panose="020B0503020204020204" pitchFamily="34" charset="-122"/>
                <a:sym typeface="+mn-ea"/>
              </a:rPr>
              <a:t>(2)总承包合同未有约定又未经建设单位认可,承包单位将承包的部分工程分包;</a:t>
            </a:r>
            <a:endParaRPr lang="zh-CN" altLang="en-US" dirty="0">
              <a:latin typeface="微软雅黑" panose="020B0503020204020204" pitchFamily="34" charset="-122"/>
              <a:ea typeface="微软雅黑" panose="020B0503020204020204" pitchFamily="34" charset="-122"/>
              <a:sym typeface="+mn-ea"/>
            </a:endParaRPr>
          </a:p>
          <a:p>
            <a:pPr algn="l"/>
            <a:r>
              <a:rPr lang="zh-CN" altLang="en-US" dirty="0">
                <a:latin typeface="微软雅黑" panose="020B0503020204020204" pitchFamily="34" charset="-122"/>
                <a:ea typeface="微软雅黑" panose="020B0503020204020204" pitchFamily="34" charset="-122"/>
                <a:sym typeface="+mn-ea"/>
              </a:rPr>
              <a:t>(3)施工总承包单位将建筑工程的主体结构分包给其他单位;</a:t>
            </a:r>
            <a:endParaRPr lang="zh-CN" altLang="en-US" dirty="0">
              <a:latin typeface="微软雅黑" panose="020B0503020204020204" pitchFamily="34" charset="-122"/>
              <a:ea typeface="微软雅黑" panose="020B0503020204020204" pitchFamily="34" charset="-122"/>
              <a:sym typeface="+mn-ea"/>
            </a:endParaRPr>
          </a:p>
          <a:p>
            <a:pPr algn="l"/>
            <a:r>
              <a:rPr lang="zh-CN" altLang="en-US" dirty="0">
                <a:latin typeface="微软雅黑" panose="020B0503020204020204" pitchFamily="34" charset="-122"/>
                <a:ea typeface="微软雅黑" panose="020B0503020204020204" pitchFamily="34" charset="-122"/>
                <a:sym typeface="+mn-ea"/>
              </a:rPr>
              <a:t>(4)转包、挂靠:</a:t>
            </a:r>
            <a:endParaRPr lang="zh-CN" altLang="en-US"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1"/>
          <p:cNvSpPr>
            <a:spLocks noGrp="1" noChangeArrowheads="1"/>
          </p:cNvSpPr>
          <p:nvPr>
            <p:ph type="title"/>
          </p:nvPr>
        </p:nvSpPr>
        <p:spPr>
          <a:xfrm>
            <a:off x="677863" y="609600"/>
            <a:ext cx="85963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任务单元</a:t>
            </a:r>
            <a:r>
              <a:rPr kumimoji="0"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三　建筑工程项目合同管理 </a:t>
            </a:r>
            <a:br>
              <a:rPr kumimoji="0"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b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二、建筑工程项目施工合同的实施</a:t>
            </a:r>
            <a:endPar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endParaRPr>
          </a:p>
        </p:txBody>
      </p:sp>
      <p:sp>
        <p:nvSpPr>
          <p:cNvPr id="22531" name="内容占位符 2"/>
          <p:cNvSpPr>
            <a:spLocks noGrp="1"/>
          </p:cNvSpPr>
          <p:nvPr>
            <p:ph idx="1"/>
          </p:nvPr>
        </p:nvSpPr>
        <p:spPr>
          <a:xfrm>
            <a:off x="1631950" y="1694180"/>
            <a:ext cx="8644255" cy="5050155"/>
          </a:xfrm>
        </p:spPr>
        <p:txBody>
          <a:bodyPr vert="horz" wrap="square" lIns="91440" tIns="45720" rIns="91440" bIns="45720" anchor="t" anchorCtr="0"/>
          <a:p>
            <a:pPr algn="l"/>
            <a:r>
              <a:rPr lang="zh-CN" altLang="en-US" dirty="0">
                <a:latin typeface="微软雅黑" panose="020B0503020204020204" pitchFamily="34" charset="-122"/>
                <a:ea typeface="微软雅黑" panose="020B0503020204020204" pitchFamily="34" charset="-122"/>
                <a:sym typeface="+mn-ea"/>
              </a:rPr>
              <a:t>(一)施工合同内容的实施</a:t>
            </a:r>
            <a:endParaRPr lang="zh-CN" altLang="en-US" dirty="0">
              <a:latin typeface="微软雅黑" panose="020B0503020204020204" pitchFamily="34" charset="-122"/>
              <a:ea typeface="微软雅黑" panose="020B0503020204020204" pitchFamily="34" charset="-122"/>
              <a:sym typeface="+mn-ea"/>
            </a:endParaRPr>
          </a:p>
          <a:p>
            <a:pPr algn="l"/>
            <a:r>
              <a:rPr lang="zh-CN" altLang="en-US" dirty="0">
                <a:latin typeface="微软雅黑" panose="020B0503020204020204" pitchFamily="34" charset="-122"/>
                <a:ea typeface="微软雅黑" panose="020B0503020204020204" pitchFamily="34" charset="-122"/>
                <a:sym typeface="+mn-ea"/>
              </a:rPr>
              <a:t>1.合同双方的主要工作</a:t>
            </a:r>
            <a:endParaRPr lang="zh-CN" altLang="en-US" dirty="0">
              <a:latin typeface="微软雅黑" panose="020B0503020204020204" pitchFamily="34" charset="-122"/>
              <a:ea typeface="微软雅黑" panose="020B0503020204020204" pitchFamily="34" charset="-122"/>
              <a:sym typeface="+mn-ea"/>
            </a:endParaRPr>
          </a:p>
          <a:p>
            <a:pPr algn="l"/>
            <a:r>
              <a:rPr lang="zh-CN" altLang="en-US" dirty="0">
                <a:latin typeface="微软雅黑" panose="020B0503020204020204" pitchFamily="34" charset="-122"/>
                <a:ea typeface="微软雅黑" panose="020B0503020204020204" pitchFamily="34" charset="-122"/>
                <a:sym typeface="+mn-ea"/>
              </a:rPr>
              <a:t>(1)业主的主要工作。</a:t>
            </a:r>
            <a:endParaRPr lang="zh-CN" altLang="en-US" dirty="0">
              <a:latin typeface="微软雅黑" panose="020B0503020204020204" pitchFamily="34" charset="-122"/>
              <a:ea typeface="微软雅黑" panose="020B0503020204020204" pitchFamily="34" charset="-122"/>
              <a:sym typeface="+mn-ea"/>
            </a:endParaRPr>
          </a:p>
          <a:p>
            <a:pPr algn="l"/>
            <a:r>
              <a:rPr lang="zh-CN" altLang="en-US" dirty="0">
                <a:latin typeface="微软雅黑" panose="020B0503020204020204" pitchFamily="34" charset="-122"/>
                <a:ea typeface="微软雅黑" panose="020B0503020204020204" pitchFamily="34" charset="-122"/>
                <a:sym typeface="+mn-ea"/>
              </a:rPr>
              <a:t>(2)承包商的主要工作。</a:t>
            </a:r>
            <a:endParaRPr lang="zh-CN" altLang="en-US" dirty="0">
              <a:latin typeface="微软雅黑" panose="020B0503020204020204" pitchFamily="34" charset="-122"/>
              <a:ea typeface="微软雅黑" panose="020B0503020204020204" pitchFamily="34" charset="-122"/>
              <a:sym typeface="+mn-ea"/>
            </a:endParaRPr>
          </a:p>
          <a:p>
            <a:pPr algn="l"/>
            <a:r>
              <a:rPr lang="zh-CN" altLang="en-US" dirty="0">
                <a:latin typeface="微软雅黑" panose="020B0503020204020204" pitchFamily="34" charset="-122"/>
                <a:ea typeface="微软雅黑" panose="020B0503020204020204" pitchFamily="34" charset="-122"/>
                <a:sym typeface="+mn-ea"/>
              </a:rPr>
              <a:t>2.施工合同履行的主要规则</a:t>
            </a:r>
            <a:endParaRPr lang="zh-CN" altLang="en-US" dirty="0">
              <a:latin typeface="微软雅黑" panose="020B0503020204020204" pitchFamily="34" charset="-122"/>
              <a:ea typeface="微软雅黑" panose="020B0503020204020204" pitchFamily="34" charset="-122"/>
              <a:sym typeface="+mn-ea"/>
            </a:endParaRPr>
          </a:p>
          <a:p>
            <a:pPr algn="l"/>
            <a:r>
              <a:rPr lang="zh-CN" altLang="en-US" dirty="0">
                <a:latin typeface="微软雅黑" panose="020B0503020204020204" pitchFamily="34" charset="-122"/>
                <a:ea typeface="微软雅黑" panose="020B0503020204020204" pitchFamily="34" charset="-122"/>
                <a:sym typeface="+mn-ea"/>
              </a:rPr>
              <a:t>根据《民法典》的规定,履行施工合同应遵循以下共性规则:</a:t>
            </a:r>
            <a:endParaRPr lang="zh-CN" altLang="en-US" dirty="0">
              <a:latin typeface="微软雅黑" panose="020B0503020204020204" pitchFamily="34" charset="-122"/>
              <a:ea typeface="微软雅黑" panose="020B0503020204020204" pitchFamily="34" charset="-122"/>
              <a:sym typeface="+mn-ea"/>
            </a:endParaRPr>
          </a:p>
          <a:p>
            <a:pPr algn="l"/>
            <a:r>
              <a:rPr lang="zh-CN" altLang="en-US" dirty="0">
                <a:latin typeface="微软雅黑" panose="020B0503020204020204" pitchFamily="34" charset="-122"/>
                <a:ea typeface="微软雅黑" panose="020B0503020204020204" pitchFamily="34" charset="-122"/>
                <a:sym typeface="+mn-ea"/>
              </a:rPr>
              <a:t>(1)履行施工合同应遵循的原则。</a:t>
            </a:r>
            <a:endParaRPr lang="zh-CN" altLang="en-US" dirty="0">
              <a:latin typeface="微软雅黑" panose="020B0503020204020204" pitchFamily="34" charset="-122"/>
              <a:ea typeface="微软雅黑" panose="020B0503020204020204" pitchFamily="34" charset="-122"/>
              <a:sym typeface="+mn-ea"/>
            </a:endParaRPr>
          </a:p>
          <a:p>
            <a:pPr algn="l"/>
            <a:r>
              <a:rPr lang="zh-CN" altLang="en-US" dirty="0">
                <a:latin typeface="微软雅黑" panose="020B0503020204020204" pitchFamily="34" charset="-122"/>
                <a:ea typeface="微软雅黑" panose="020B0503020204020204" pitchFamily="34" charset="-122"/>
                <a:sym typeface="+mn-ea"/>
              </a:rPr>
              <a:t>(2)合同有关内容没有约定或者约定不明确问题的处理。</a:t>
            </a:r>
            <a:endParaRPr lang="zh-CN" altLang="en-US"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1"/>
          <p:cNvSpPr>
            <a:spLocks noGrp="1" noChangeArrowheads="1"/>
          </p:cNvSpPr>
          <p:nvPr>
            <p:ph type="title"/>
          </p:nvPr>
        </p:nvSpPr>
        <p:spPr>
          <a:xfrm>
            <a:off x="846138" y="339725"/>
            <a:ext cx="63484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任务单元</a:t>
            </a:r>
            <a: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三　建筑工程项目合同管理 </a:t>
            </a:r>
            <a:b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br>
            <a:r>
              <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二、建筑工程项目施工合同的实施</a:t>
            </a:r>
            <a:endPar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endParaRPr>
          </a:p>
        </p:txBody>
      </p:sp>
      <p:sp>
        <p:nvSpPr>
          <p:cNvPr id="25604" name="TextBox 5"/>
          <p:cNvSpPr txBox="1"/>
          <p:nvPr/>
        </p:nvSpPr>
        <p:spPr>
          <a:xfrm>
            <a:off x="911225" y="1412558"/>
            <a:ext cx="7358063" cy="1322070"/>
          </a:xfrm>
          <a:prstGeom prst="rect">
            <a:avLst/>
          </a:prstGeom>
          <a:noFill/>
          <a:ln w="9525">
            <a:noFill/>
          </a:ln>
        </p:spPr>
        <p:txBody>
          <a:bodyPr>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(二)施工合同实施控制</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1.实施控制程序</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施工合同实施控制程序如图6-3所示。</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endParaRPr lang="zh-CN" altLang="en-US" sz="2000" dirty="0">
              <a:latin typeface="微软雅黑" panose="020B0503020204020204" pitchFamily="34" charset="-122"/>
              <a:ea typeface="微软雅黑" panose="020B0503020204020204" pitchFamily="34" charset="-122"/>
            </a:endParaRPr>
          </a:p>
        </p:txBody>
      </p:sp>
      <p:pic>
        <p:nvPicPr>
          <p:cNvPr id="179" name="6-4.EPS" descr="id:2147503703;FounderCES"/>
          <p:cNvPicPr>
            <a:picLocks noChangeAspect="1"/>
          </p:cNvPicPr>
          <p:nvPr>
            <p:custDataLst>
              <p:tags r:id="rId1"/>
            </p:custDataLst>
          </p:nvPr>
        </p:nvPicPr>
        <p:blipFill>
          <a:blip r:embed="rId2"/>
          <a:stretch>
            <a:fillRect/>
          </a:stretch>
        </p:blipFill>
        <p:spPr>
          <a:xfrm>
            <a:off x="5087620" y="1917065"/>
            <a:ext cx="3794125" cy="4062730"/>
          </a:xfrm>
          <a:prstGeom prst="rect">
            <a:avLst/>
          </a:prstGeom>
        </p:spPr>
      </p:pic>
      <p:sp>
        <p:nvSpPr>
          <p:cNvPr id="100" name="文本框 99"/>
          <p:cNvSpPr txBox="1"/>
          <p:nvPr/>
        </p:nvSpPr>
        <p:spPr>
          <a:xfrm>
            <a:off x="5121910" y="6165850"/>
            <a:ext cx="3759835" cy="368300"/>
          </a:xfrm>
          <a:prstGeom prst="rect">
            <a:avLst/>
          </a:prstGeom>
          <a:noFill/>
          <a:ln w="9525">
            <a:noFill/>
          </a:ln>
        </p:spPr>
        <p:txBody>
          <a:bodyPr wrap="square">
            <a:spAutoFit/>
          </a:bodyPr>
          <a:p>
            <a:pPr algn="ctr"/>
            <a:r>
              <a:rPr lang="zh-CN" sz="1800" b="1">
                <a:solidFill>
                  <a:srgbClr val="000000"/>
                </a:solidFill>
                <a:latin typeface="NEU-BZ-S92" charset="0"/>
                <a:cs typeface="方正书宋_GBK" charset="0"/>
              </a:rPr>
              <a:t>图</a:t>
            </a:r>
            <a:r>
              <a:rPr lang="en-US" sz="1800" b="1">
                <a:solidFill>
                  <a:srgbClr val="000000"/>
                </a:solidFill>
                <a:latin typeface="NEU-HZ-S92" charset="0"/>
                <a:cs typeface="方正书宋_GBK" charset="0"/>
              </a:rPr>
              <a:t>6-3</a:t>
            </a:r>
            <a:r>
              <a:rPr lang="zh-CN" sz="1800" b="1">
                <a:solidFill>
                  <a:srgbClr val="000000"/>
                </a:solidFill>
                <a:cs typeface="方正书宋_GBK" charset="0"/>
              </a:rPr>
              <a:t>　</a:t>
            </a:r>
            <a:r>
              <a:rPr lang="zh-CN" sz="1800" b="1">
                <a:solidFill>
                  <a:srgbClr val="000000"/>
                </a:solidFill>
                <a:latin typeface="NEU-BZ-S92" charset="0"/>
                <a:cs typeface="方正书宋_GBK" charset="0"/>
              </a:rPr>
              <a:t>施工合同实施控制程序</a:t>
            </a:r>
            <a:endParaRPr lang="zh-CN" altLang="en-US" sz="1800" b="1">
              <a:solidFill>
                <a:srgbClr val="000000"/>
              </a:solidFill>
              <a:latin typeface="NEU-BZ-S92" charset="0"/>
              <a:cs typeface="方正书宋_GBK"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1"/>
          <p:cNvSpPr>
            <a:spLocks noGrp="1" noChangeArrowheads="1"/>
          </p:cNvSpPr>
          <p:nvPr>
            <p:ph type="title"/>
          </p:nvPr>
        </p:nvSpPr>
        <p:spPr>
          <a:xfrm>
            <a:off x="846138" y="339725"/>
            <a:ext cx="63484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任务单元</a:t>
            </a:r>
            <a: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三　建筑工程项目合同管理 </a:t>
            </a:r>
            <a:b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br>
            <a:r>
              <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二、建筑工程项目施工合同的实施</a:t>
            </a:r>
            <a:endPar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endParaRPr>
          </a:p>
        </p:txBody>
      </p:sp>
      <p:sp>
        <p:nvSpPr>
          <p:cNvPr id="25604" name="TextBox 5"/>
          <p:cNvSpPr txBox="1"/>
          <p:nvPr/>
        </p:nvSpPr>
        <p:spPr>
          <a:xfrm>
            <a:off x="911225" y="1412875"/>
            <a:ext cx="5316855" cy="3990975"/>
          </a:xfrm>
          <a:prstGeom prst="rect">
            <a:avLst/>
          </a:prstGeom>
          <a:noFill/>
          <a:ln w="9525">
            <a:noFill/>
          </a:ln>
        </p:spPr>
        <p:txBody>
          <a:bodyPr wrap="square">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lvl="0" algn="l" fontAlgn="auto">
              <a:spcBef>
                <a:spcPts val="1000"/>
              </a:spcBef>
            </a:pPr>
            <a:r>
              <a:rPr lang="en-US" altLang="zh-CN" sz="1800" dirty="0">
                <a:latin typeface="微软雅黑" panose="020B0503020204020204" pitchFamily="34" charset="-122"/>
                <a:ea typeface="微软雅黑" panose="020B0503020204020204" pitchFamily="34" charset="-122"/>
              </a:rPr>
              <a:t>2</a:t>
            </a:r>
            <a:r>
              <a:rPr lang="zh-CN" altLang="en-US" sz="1800" dirty="0">
                <a:latin typeface="微软雅黑" panose="020B0503020204020204" pitchFamily="34" charset="-122"/>
                <a:ea typeface="微软雅黑" panose="020B0503020204020204" pitchFamily="34" charset="-122"/>
              </a:rPr>
              <a:t>.实施控制的主要内容</a:t>
            </a:r>
            <a:endParaRPr lang="zh-CN" altLang="en-US" sz="1800" dirty="0">
              <a:latin typeface="微软雅黑" panose="020B0503020204020204" pitchFamily="34" charset="-122"/>
              <a:ea typeface="微软雅黑" panose="020B0503020204020204" pitchFamily="34" charset="-122"/>
            </a:endParaRPr>
          </a:p>
          <a:p>
            <a:pPr lvl="0" algn="l" fontAlgn="auto">
              <a:spcBef>
                <a:spcPts val="1000"/>
              </a:spcBef>
            </a:pPr>
            <a:r>
              <a:rPr lang="zh-CN" altLang="en-US" sz="1800" dirty="0">
                <a:latin typeface="微软雅黑" panose="020B0503020204020204" pitchFamily="34" charset="-122"/>
                <a:ea typeface="微软雅黑" panose="020B0503020204020204" pitchFamily="34" charset="-122"/>
              </a:rPr>
              <a:t>合同实施控制的主要内容即收集合同实施的实际信息,将合同的实施情况与合同实施计划进行对比分析,找出其中的偏差并进行分析,主要包括进度控制、质量控制、成本控制、安全控制、风险控制等。在合同执行后必须进行合同后评价,将合同实施过程中的经验总结出来,为以后的合同管理提供借鉴。合同实施后评价的内容主要包括合同签订情况评价、合同执行情况评价、合同管理工作状况评价和合同条款评价,如图6-4所示。</a:t>
            </a:r>
            <a:endParaRPr lang="zh-CN" altLang="en-US" sz="1800" dirty="0">
              <a:latin typeface="微软雅黑" panose="020B0503020204020204" pitchFamily="34" charset="-122"/>
              <a:ea typeface="微软雅黑" panose="020B0503020204020204" pitchFamily="34" charset="-122"/>
            </a:endParaRPr>
          </a:p>
        </p:txBody>
      </p:sp>
      <p:pic>
        <p:nvPicPr>
          <p:cNvPr id="180" name="6-5.EPS" descr="id:2147503718;FounderCES"/>
          <p:cNvPicPr>
            <a:picLocks noChangeAspect="1"/>
          </p:cNvPicPr>
          <p:nvPr>
            <p:custDataLst>
              <p:tags r:id="rId1"/>
            </p:custDataLst>
          </p:nvPr>
        </p:nvPicPr>
        <p:blipFill>
          <a:blip r:embed="rId2"/>
          <a:stretch>
            <a:fillRect/>
          </a:stretch>
        </p:blipFill>
        <p:spPr>
          <a:xfrm>
            <a:off x="7176135" y="1485265"/>
            <a:ext cx="4492625" cy="3747135"/>
          </a:xfrm>
          <a:prstGeom prst="rect">
            <a:avLst/>
          </a:prstGeom>
        </p:spPr>
      </p:pic>
      <p:sp>
        <p:nvSpPr>
          <p:cNvPr id="2" name="文本框 1"/>
          <p:cNvSpPr txBox="1"/>
          <p:nvPr/>
        </p:nvSpPr>
        <p:spPr>
          <a:xfrm>
            <a:off x="8033385" y="5403850"/>
            <a:ext cx="3386455" cy="368300"/>
          </a:xfrm>
          <a:prstGeom prst="rect">
            <a:avLst/>
          </a:prstGeom>
          <a:noFill/>
          <a:ln w="9525">
            <a:noFill/>
          </a:ln>
        </p:spPr>
        <p:txBody>
          <a:bodyPr wrap="square">
            <a:spAutoFit/>
          </a:bodyPr>
          <a:p>
            <a:pPr algn="ctr"/>
            <a:r>
              <a:rPr lang="zh-CN" sz="1800" b="1">
                <a:solidFill>
                  <a:srgbClr val="000000"/>
                </a:solidFill>
                <a:latin typeface="NEU-BZ-S92" charset="0"/>
                <a:cs typeface="方正书宋_GBK" charset="0"/>
              </a:rPr>
              <a:t>图</a:t>
            </a:r>
            <a:r>
              <a:rPr lang="en-US" sz="1800" b="1">
                <a:solidFill>
                  <a:srgbClr val="000000"/>
                </a:solidFill>
                <a:latin typeface="NEU-HZ-S92" charset="0"/>
                <a:cs typeface="方正书宋_GBK" charset="0"/>
              </a:rPr>
              <a:t>6-4</a:t>
            </a:r>
            <a:r>
              <a:rPr lang="zh-CN" sz="1800" b="1">
                <a:solidFill>
                  <a:srgbClr val="000000"/>
                </a:solidFill>
                <a:cs typeface="方正书宋_GBK" charset="0"/>
              </a:rPr>
              <a:t>　</a:t>
            </a:r>
            <a:r>
              <a:rPr lang="zh-CN" sz="1800" b="1">
                <a:solidFill>
                  <a:srgbClr val="000000"/>
                </a:solidFill>
                <a:latin typeface="NEU-BZ-S92" charset="0"/>
                <a:cs typeface="方正书宋_GBK" charset="0"/>
              </a:rPr>
              <a:t>合同实施后评价</a:t>
            </a:r>
            <a:endParaRPr lang="zh-CN" altLang="en-US" sz="1800" b="1">
              <a:solidFill>
                <a:srgbClr val="000000"/>
              </a:solidFill>
              <a:latin typeface="NEU-BZ-S92" charset="0"/>
              <a:cs typeface="方正书宋_GBK"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1"/>
          <p:cNvSpPr>
            <a:spLocks noGrp="1" noChangeArrowheads="1"/>
          </p:cNvSpPr>
          <p:nvPr>
            <p:ph type="title"/>
          </p:nvPr>
        </p:nvSpPr>
        <p:spPr>
          <a:xfrm>
            <a:off x="846138" y="339725"/>
            <a:ext cx="63484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任务单元</a:t>
            </a:r>
            <a: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三　建筑工程项目合同管理 </a:t>
            </a:r>
            <a:b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br>
            <a:r>
              <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二、建筑工程项目施工合同的实施</a:t>
            </a:r>
            <a:endPar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endParaRPr>
          </a:p>
        </p:txBody>
      </p:sp>
      <p:sp>
        <p:nvSpPr>
          <p:cNvPr id="25604" name="TextBox 5"/>
          <p:cNvSpPr txBox="1"/>
          <p:nvPr/>
        </p:nvSpPr>
        <p:spPr>
          <a:xfrm>
            <a:off x="911225" y="1412558"/>
            <a:ext cx="7358063" cy="3476625"/>
          </a:xfrm>
          <a:prstGeom prst="rect">
            <a:avLst/>
          </a:prstGeom>
          <a:noFill/>
          <a:ln w="9525">
            <a:noFill/>
          </a:ln>
        </p:spPr>
        <p:txBody>
          <a:bodyPr>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(三)分包合同实施</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1.分包商责任</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分包商的义务主要如下:</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(1)保证分包工程质量;</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(2)确保分包工程按合同规定的工期完成,并及时通知总包商对工程进行竣工验收;</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(3)依合同规定编制分包工程的预算、施工方案、施工进度计划,参加总包商的综合平衡;</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(4)在保修期内,对由于施工不当造成的所有质量问题,负有无偿及时修理的义务。</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1"/>
          <p:cNvSpPr>
            <a:spLocks noGrp="1" noChangeArrowheads="1"/>
          </p:cNvSpPr>
          <p:nvPr>
            <p:ph type="title"/>
          </p:nvPr>
        </p:nvSpPr>
        <p:spPr>
          <a:xfrm>
            <a:off x="846138" y="339725"/>
            <a:ext cx="63484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任务单元</a:t>
            </a:r>
            <a: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三　建筑工程项目合同管理 </a:t>
            </a:r>
            <a:b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br>
            <a:r>
              <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二、建筑工程项目施工合同的实施</a:t>
            </a:r>
            <a:endPar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endParaRPr>
          </a:p>
        </p:txBody>
      </p:sp>
      <p:sp>
        <p:nvSpPr>
          <p:cNvPr id="25604" name="TextBox 5"/>
          <p:cNvSpPr txBox="1"/>
          <p:nvPr/>
        </p:nvSpPr>
        <p:spPr>
          <a:xfrm>
            <a:off x="911225" y="1412558"/>
            <a:ext cx="7358063" cy="4092575"/>
          </a:xfrm>
          <a:prstGeom prst="rect">
            <a:avLst/>
          </a:prstGeom>
          <a:noFill/>
          <a:ln w="9525">
            <a:noFill/>
          </a:ln>
        </p:spPr>
        <p:txBody>
          <a:bodyPr>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分包商违反上述建设法的规定或分包合同的义务,应承担相应的法律责任,包括民事责任和行政责任,具体如下:</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(1)分包商将承包的工程转包的,或者违反建筑法的规定进行再次分包的,责令改正,没收违法所得并处罚款,可以责令停业整顿,降低资质等级;情节严重的,吊销资质证书。</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(2)分包商因施工原因致使工程质量不符合约定的,应当在合理期限内无偿修理或者返工、改建。经过修理或者返工、改建后,造成逾期交付的,分包人应当承担违约责任,可以是约定的逾期违约金,也可以是约定的赔偿金。</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(3)因分包人的原因致使建筑工程在合理使用期限内造成人身和财产损害的,分包人应当承担损害赔偿责任。</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(4)分包商就自己完成的工作成果与承包商(总承包商或者勘察、设计、施工承包商)向业主承担连带责任。</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1"/>
          <p:cNvSpPr>
            <a:spLocks noGrp="1" noChangeArrowheads="1"/>
          </p:cNvSpPr>
          <p:nvPr>
            <p:ph type="title"/>
          </p:nvPr>
        </p:nvSpPr>
        <p:spPr>
          <a:xfrm>
            <a:off x="846138" y="339725"/>
            <a:ext cx="63484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任务单元</a:t>
            </a:r>
            <a: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三　建筑工程项目合同管理 </a:t>
            </a:r>
            <a:b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br>
            <a:r>
              <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二、建筑工程项目施工合同的实施</a:t>
            </a:r>
            <a:endPar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endParaRPr>
          </a:p>
        </p:txBody>
      </p:sp>
      <p:sp>
        <p:nvSpPr>
          <p:cNvPr id="25604" name="TextBox 5"/>
          <p:cNvSpPr txBox="1"/>
          <p:nvPr/>
        </p:nvSpPr>
        <p:spPr>
          <a:xfrm>
            <a:off x="911225" y="1412558"/>
            <a:ext cx="7358063" cy="2245360"/>
          </a:xfrm>
          <a:prstGeom prst="rect">
            <a:avLst/>
          </a:prstGeom>
          <a:noFill/>
          <a:ln w="9525">
            <a:noFill/>
          </a:ln>
        </p:spPr>
        <p:txBody>
          <a:bodyPr>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2.分包合同有关各方关系处理</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根据《中华人民共和国建筑法》的有关规定,建设单位在对建设项目公开招标的前提下,可以将允许分包的建筑工程中的部分在总承包合同中约定分包给具有相应资质条件的分包单位;分包合同依法成立后,总承包单位按照承包合同的约定对建设单位负责;分包单位按照分包合同约定对总承包单位负责。总承包单位和分包单位就分包工程对建设单位承担连带责任。</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1"/>
          <p:cNvSpPr>
            <a:spLocks noGrp="1" noChangeArrowheads="1"/>
          </p:cNvSpPr>
          <p:nvPr>
            <p:ph type="title"/>
          </p:nvPr>
        </p:nvSpPr>
        <p:spPr>
          <a:xfrm>
            <a:off x="846138" y="339725"/>
            <a:ext cx="63484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任务单元</a:t>
            </a:r>
            <a: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三　建筑工程项目合同管理 </a:t>
            </a:r>
            <a:b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br>
            <a:r>
              <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三、施工合同变更</a:t>
            </a:r>
            <a:endPar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endParaRPr>
          </a:p>
        </p:txBody>
      </p:sp>
      <p:sp>
        <p:nvSpPr>
          <p:cNvPr id="25604" name="TextBox 5"/>
          <p:cNvSpPr txBox="1"/>
          <p:nvPr/>
        </p:nvSpPr>
        <p:spPr>
          <a:xfrm>
            <a:off x="911225" y="1412875"/>
            <a:ext cx="8669020" cy="4092575"/>
          </a:xfrm>
          <a:prstGeom prst="rect">
            <a:avLst/>
          </a:prstGeom>
          <a:noFill/>
          <a:ln w="9525">
            <a:noFill/>
          </a:ln>
        </p:spPr>
        <p:txBody>
          <a:bodyPr wrap="square">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(一)变更的原因</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工程师在合同履行管理中应严格控制变更,施工中承包商未得到工程师的同意,不允许对工程设计随意变更。工程变更一般主要有以下几个方面的原因:</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(1)业主新的变更指令,对建筑的新要求。如业主有新的意图,业主修改项目计划、消减项目预算等。</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(2)由于设计人员、监理方人员、承包商事先没有很好地理解业主的意图,或设计的错误,导致图纸修改。</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(3)工程环境的变化,预定的工程条件不准确,要求实施方案或实施计划变更。</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(4)由于产生新技术和知识,有必要改变原设计、原实施方案或实施计划,或由于业主指令及业主责任的原因造成承包商施工方案的改变。</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(5)政府部门对工程新的要求,如国家计划变化、环境保护要求、城市规划变动等。</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(6)由于合同实施出现问题,必须调整合同目标或修改合同条款。</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1"/>
          <p:cNvSpPr>
            <a:spLocks noGrp="1" noChangeArrowheads="1"/>
          </p:cNvSpPr>
          <p:nvPr>
            <p:ph type="title"/>
          </p:nvPr>
        </p:nvSpPr>
        <p:spPr>
          <a:xfrm>
            <a:off x="846138" y="339725"/>
            <a:ext cx="63484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任务单元</a:t>
            </a:r>
            <a: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三　建筑工程项目合同管理 </a:t>
            </a:r>
            <a:b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br>
            <a:r>
              <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三、施工合同变更</a:t>
            </a:r>
            <a:endPar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endParaRPr>
          </a:p>
        </p:txBody>
      </p:sp>
      <p:sp>
        <p:nvSpPr>
          <p:cNvPr id="25604" name="TextBox 5"/>
          <p:cNvSpPr txBox="1"/>
          <p:nvPr/>
        </p:nvSpPr>
        <p:spPr>
          <a:xfrm>
            <a:off x="911225" y="1412875"/>
            <a:ext cx="8669020" cy="4399915"/>
          </a:xfrm>
          <a:prstGeom prst="rect">
            <a:avLst/>
          </a:prstGeom>
          <a:noFill/>
          <a:ln w="9525">
            <a:noFill/>
          </a:ln>
        </p:spPr>
        <p:txBody>
          <a:bodyPr wrap="square">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(二)变更的程序</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1.工程变更的提出</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(1)业主方提出变更。</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(2)承包商提出变更。</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2.工程变更指令的发出和执行</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工程变更指示的发出有书面形式和口头形式两种形式。一般情况下要求用书面形式发布变更指示,如果由于情况紧急而来不及发出书面指示,承包商应该根据合同规定要求工程师书面认可。</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(三)工程变更的责任分析与补偿要求</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由于业主要求、政府部门要求、环境变化、不可抗力、原设计错误等导致的设计修改,应该由业主承担责任,由此所造成的施工方案的变更及工期的延长和费用的增加应该向业主索赔。</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由于承包商的施工过程、施工方案出现错误、疏忽而导致设计的修改,应该由承包商承担责任。</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1"/>
          <p:cNvSpPr>
            <a:spLocks noGrp="1" noChangeArrowheads="1"/>
          </p:cNvSpPr>
          <p:nvPr>
            <p:ph type="title"/>
          </p:nvPr>
        </p:nvSpPr>
        <p:spPr>
          <a:xfrm>
            <a:off x="846138" y="339725"/>
            <a:ext cx="63484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任务单元</a:t>
            </a:r>
            <a: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三　建筑工程项目合同管理 </a:t>
            </a:r>
            <a:b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br>
            <a:r>
              <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三、施工合同变更</a:t>
            </a:r>
            <a:endPar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endParaRPr>
          </a:p>
        </p:txBody>
      </p:sp>
      <p:sp>
        <p:nvSpPr>
          <p:cNvPr id="25604" name="TextBox 5"/>
          <p:cNvSpPr txBox="1"/>
          <p:nvPr/>
        </p:nvSpPr>
        <p:spPr>
          <a:xfrm>
            <a:off x="911225" y="1412875"/>
            <a:ext cx="8669020" cy="4399915"/>
          </a:xfrm>
          <a:prstGeom prst="rect">
            <a:avLst/>
          </a:prstGeom>
          <a:noFill/>
          <a:ln w="9525">
            <a:noFill/>
          </a:ln>
        </p:spPr>
        <p:txBody>
          <a:bodyPr wrap="square">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(四)合同价款的变更</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1.确定变更合同价款的程序</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(1)承包商在工程变更确定后14天内,可提出变更涉及的追加合同价款要求的报告,经工程师确认后相应调整合同价款。</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(2)工程师应在收到承包商的变更合同价款报告后14天内,对承包商的要求予以确认或作出其他答复。</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(3)工程师确认增加的工程变更价款作为追加合同价款,与工程进度款同期支付。工程师不同意承包商提出的变更价款,按合同约定的争议条款处理。</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2.确定变更合同价款的原则</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确定变更合同价款时,应维持承包商投标报价单内的竞争性水平。</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(1)合同中已有适用于变更工程的价格,按合同已有的价格变更合同价款;</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(2)合同中只有类似于变更工程的价格,可以参照类似价格变更合同价款;</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(3)合同中没有适用于或类似于变更工程的价格,由承包商提出适当的变更价格,经工程师确认后执行。</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
          <p:cNvSpPr>
            <a:spLocks noGrp="1"/>
          </p:cNvSpPr>
          <p:nvPr>
            <p:ph type="title"/>
          </p:nvPr>
        </p:nvSpPr>
        <p:spPr/>
        <p:txBody>
          <a:bodyPr vert="horz" wrap="square" lIns="91440" tIns="45720" rIns="91440" bIns="45720" anchor="t" anchorCtr="0"/>
          <a:p>
            <a:pPr defTabSz="457200">
              <a:buNone/>
            </a:pPr>
            <a:r>
              <a:rPr lang="zh-CN" altLang="en-US" sz="3200" b="1" kern="1200" dirty="0">
                <a:solidFill>
                  <a:schemeClr val="tx1"/>
                </a:solidFill>
                <a:latin typeface="微软雅黑" panose="020B0503020204020204" pitchFamily="34" charset="-122"/>
                <a:ea typeface="微软雅黑" panose="020B0503020204020204" pitchFamily="34" charset="-122"/>
                <a:cs typeface="+mj-cs"/>
              </a:rPr>
              <a:t>任务单元一　建筑工程合同管理概述</a:t>
            </a:r>
            <a:br>
              <a:rPr lang="en-US" altLang="zh-CN" sz="3200" b="1" kern="1200" dirty="0">
                <a:solidFill>
                  <a:schemeClr val="tx1"/>
                </a:solidFill>
                <a:latin typeface="微软雅黑" panose="020B0503020204020204" pitchFamily="34" charset="-122"/>
                <a:ea typeface="微软雅黑" panose="020B0503020204020204" pitchFamily="34" charset="-122"/>
                <a:cs typeface="+mj-cs"/>
              </a:rPr>
            </a:br>
            <a:r>
              <a:rPr lang="en-US" altLang="zh-CN" sz="3200" b="1" kern="1200" dirty="0">
                <a:solidFill>
                  <a:schemeClr val="tx1"/>
                </a:solidFill>
                <a:latin typeface="微软雅黑" panose="020B0503020204020204" pitchFamily="34" charset="-122"/>
                <a:ea typeface="微软雅黑" panose="020B0503020204020204" pitchFamily="34" charset="-122"/>
                <a:cs typeface="+mj-cs"/>
              </a:rPr>
              <a:t>      </a:t>
            </a:r>
            <a:r>
              <a:rPr lang="zh-CN" altLang="en-US" sz="3200" b="1" kern="1200" dirty="0">
                <a:solidFill>
                  <a:schemeClr val="tx1"/>
                </a:solidFill>
                <a:latin typeface="微软雅黑" panose="020B0503020204020204" pitchFamily="34" charset="-122"/>
                <a:ea typeface="微软雅黑" panose="020B0503020204020204" pitchFamily="34" charset="-122"/>
                <a:cs typeface="+mj-cs"/>
              </a:rPr>
              <a:t>一、合同基础知识</a:t>
            </a:r>
            <a:endParaRPr lang="zh-CN" altLang="en-US" sz="3200" b="1" kern="1200" dirty="0">
              <a:solidFill>
                <a:schemeClr val="tx1"/>
              </a:solidFill>
              <a:latin typeface="微软雅黑" panose="020B0503020204020204" pitchFamily="34" charset="-122"/>
              <a:ea typeface="微软雅黑" panose="020B0503020204020204" pitchFamily="34" charset="-122"/>
              <a:cs typeface="+mj-cs"/>
            </a:endParaRPr>
          </a:p>
        </p:txBody>
      </p:sp>
      <p:sp>
        <p:nvSpPr>
          <p:cNvPr id="10243" name="内容占位符 2"/>
          <p:cNvSpPr>
            <a:spLocks noGrp="1"/>
          </p:cNvSpPr>
          <p:nvPr>
            <p:ph idx="1"/>
          </p:nvPr>
        </p:nvSpPr>
        <p:spPr/>
        <p:txBody>
          <a:bodyPr vert="horz" wrap="square" lIns="91440" tIns="45720" rIns="91440" bIns="45720" anchor="t" anchorCtr="0"/>
          <a:p>
            <a:endParaRPr lang="en-US" altLang="zh-CN" dirty="0">
              <a:ea typeface="宋体" panose="02010600030101010101" pitchFamily="2" charset="-122"/>
            </a:endParaRPr>
          </a:p>
          <a:p>
            <a:endParaRPr lang="zh-CN" altLang="en-US" dirty="0">
              <a:ea typeface="宋体" panose="02010600030101010101" pitchFamily="2" charset="-122"/>
            </a:endParaRPr>
          </a:p>
        </p:txBody>
      </p:sp>
      <p:sp>
        <p:nvSpPr>
          <p:cNvPr id="10244" name="TextBox 4"/>
          <p:cNvSpPr txBox="1"/>
          <p:nvPr/>
        </p:nvSpPr>
        <p:spPr>
          <a:xfrm>
            <a:off x="1487805" y="1773555"/>
            <a:ext cx="8231505" cy="4615815"/>
          </a:xfrm>
          <a:prstGeom prst="rect">
            <a:avLst/>
          </a:prstGeom>
          <a:noFill/>
          <a:ln w="9525">
            <a:noFill/>
          </a:ln>
        </p:spPr>
        <p:txBody>
          <a:bodyPr wrap="square">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lang="zh-CN" altLang="en-US" sz="2800" b="1" dirty="0">
                <a:solidFill>
                  <a:schemeClr val="tx2"/>
                </a:solidFill>
                <a:latin typeface="微软雅黑" panose="020B0503020204020204" pitchFamily="34" charset="-122"/>
                <a:ea typeface="微软雅黑" panose="020B0503020204020204" pitchFamily="34" charset="-122"/>
              </a:rPr>
              <a:t>(一)合同的概念</a:t>
            </a:r>
            <a:endParaRPr lang="zh-CN" altLang="en-US" sz="2800" b="1" dirty="0">
              <a:solidFill>
                <a:schemeClr val="tx2"/>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800" b="1" dirty="0">
                <a:solidFill>
                  <a:schemeClr val="tx2"/>
                </a:solidFill>
                <a:latin typeface="微软雅黑" panose="020B0503020204020204" pitchFamily="34" charset="-122"/>
                <a:ea typeface="微软雅黑" panose="020B0503020204020204" pitchFamily="34" charset="-122"/>
              </a:rPr>
              <a:t>《中华人民共和国民法典》(以下简称《民法典》)规定,合同是平等主体的自然人、法人、其他组织之间设立、变更、终止民事权利义务关系的协议,即具有平等民事主体资格的当事人,为了达到一定目的,经过自愿、平等、协商一致设立、变更、终止民事权利义务关系达成的协议。</a:t>
            </a:r>
            <a:endParaRPr lang="zh-CN" altLang="en-US" sz="2800" b="1" dirty="0">
              <a:solidFill>
                <a:schemeClr val="tx2"/>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1"/>
          <p:cNvSpPr>
            <a:spLocks noGrp="1" noChangeArrowheads="1"/>
          </p:cNvSpPr>
          <p:nvPr>
            <p:ph type="title"/>
          </p:nvPr>
        </p:nvSpPr>
        <p:spPr>
          <a:xfrm>
            <a:off x="846138" y="339725"/>
            <a:ext cx="63484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任务单元</a:t>
            </a:r>
            <a: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三　建筑工程项目合同管理 </a:t>
            </a:r>
            <a:b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br>
            <a:r>
              <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四、施工合同终止</a:t>
            </a:r>
            <a:endPar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endParaRPr>
          </a:p>
        </p:txBody>
      </p:sp>
      <p:sp>
        <p:nvSpPr>
          <p:cNvPr id="25604" name="TextBox 5"/>
          <p:cNvSpPr txBox="1"/>
          <p:nvPr/>
        </p:nvSpPr>
        <p:spPr>
          <a:xfrm>
            <a:off x="911225" y="1412875"/>
            <a:ext cx="8669020" cy="2245360"/>
          </a:xfrm>
          <a:prstGeom prst="rect">
            <a:avLst/>
          </a:prstGeom>
          <a:noFill/>
          <a:ln w="9525">
            <a:noFill/>
          </a:ln>
        </p:spPr>
        <p:txBody>
          <a:bodyPr wrap="square">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(一)合同终止的原因</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1.合同的协商解除</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2.发生不可抗力时合同的解除</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3.当事人违约时合同的解除</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(二)终止后义务</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合同终止后,当事人双方约定的结算和清理条款仍然有效。合同终止后,当事人双方都应当遵循诚实信用原则,履行通知、协助、保密等后合同义务。</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1"/>
          <p:cNvSpPr>
            <a:spLocks noGrp="1" noChangeArrowheads="1"/>
          </p:cNvSpPr>
          <p:nvPr>
            <p:ph type="title"/>
          </p:nvPr>
        </p:nvSpPr>
        <p:spPr>
          <a:xfrm>
            <a:off x="846138" y="339725"/>
            <a:ext cx="63484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任务单元</a:t>
            </a:r>
            <a: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三　建筑工程项目合同管理 </a:t>
            </a:r>
            <a:b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br>
            <a:r>
              <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五、违约与争议</a:t>
            </a:r>
            <a:endPar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endParaRPr>
          </a:p>
        </p:txBody>
      </p:sp>
      <p:sp>
        <p:nvSpPr>
          <p:cNvPr id="25604" name="TextBox 5"/>
          <p:cNvSpPr txBox="1"/>
          <p:nvPr/>
        </p:nvSpPr>
        <p:spPr>
          <a:xfrm>
            <a:off x="911225" y="1412875"/>
            <a:ext cx="8669020" cy="4707890"/>
          </a:xfrm>
          <a:prstGeom prst="rect">
            <a:avLst/>
          </a:prstGeom>
          <a:noFill/>
          <a:ln w="9525">
            <a:noFill/>
          </a:ln>
        </p:spPr>
        <p:txBody>
          <a:bodyPr wrap="square">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(一)违约责任</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1.违约责任认定</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2.承担违约责任方式</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(1)继续履行。</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(2)采取补救措施。</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(3)赔偿损失。</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(4)违约金。</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(5)定金。</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(6)免责事由。</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(二)争议解决</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合同争议是指合同当事人之间对合同履行状况和合同违约责任承担等问题所产生的意见分歧。主</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要原因有两个:一是建筑工程合同是一类内容、关系特别复杂的合同类型;二是建筑工程合同复杂的技术背景。</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业主、承包商在履行合同时发生争议,可以和解或者要求有关主管部门调解。</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1"/>
          <p:cNvSpPr>
            <a:spLocks noGrp="1" noChangeArrowheads="1"/>
          </p:cNvSpPr>
          <p:nvPr>
            <p:ph type="title"/>
          </p:nvPr>
        </p:nvSpPr>
        <p:spPr>
          <a:xfrm>
            <a:off x="846138" y="339725"/>
            <a:ext cx="63484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任务单元四　建筑工程项目索赔管理 </a:t>
            </a:r>
            <a:b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br>
            <a:endPar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endParaRPr>
          </a:p>
        </p:txBody>
      </p:sp>
      <p:sp>
        <p:nvSpPr>
          <p:cNvPr id="25604" name="TextBox 5"/>
          <p:cNvSpPr txBox="1"/>
          <p:nvPr/>
        </p:nvSpPr>
        <p:spPr>
          <a:xfrm>
            <a:off x="911225" y="1412875"/>
            <a:ext cx="8669020" cy="4092575"/>
          </a:xfrm>
          <a:prstGeom prst="rect">
            <a:avLst/>
          </a:prstGeom>
          <a:noFill/>
          <a:ln w="9525">
            <a:noFill/>
          </a:ln>
        </p:spPr>
        <p:txBody>
          <a:bodyPr wrap="square">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r>
              <a:rPr lang="zh-CN" altLang="en-US" sz="2000" b="1" noProof="0" dirty="0">
                <a:ln>
                  <a:noFill/>
                </a:ln>
                <a:solidFill>
                  <a:schemeClr val="tx2"/>
                </a:solidFill>
                <a:effectLst/>
                <a:uLnTx/>
                <a:uFillTx/>
                <a:latin typeface="微软雅黑" panose="020B0503020204020204" pitchFamily="34" charset="-122"/>
                <a:ea typeface="微软雅黑" panose="020B0503020204020204" pitchFamily="34" charset="-122"/>
                <a:sym typeface="+mn-ea"/>
              </a:rPr>
              <a:t>一、建筑工程项目索赔概述</a:t>
            </a:r>
            <a:endParaRPr lang="zh-CN" altLang="en-US" sz="20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1.索赔的概念</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索赔的含义一般包括以下几个方面:</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(1)一方违约使另一方蒙受损失,受损方向另一方提出赔偿损失的要求;</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(2)发生了应由发包方承担责任的特殊风险事件或遇到了不利的自然条件等情况,使承包方蒙受了较大损失而向发包方提出补偿损失的要求;</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(3)承包方本应当获得正当利益,但由于没有及时得到监理工程师的确认和发包方应给予的支持,而以正式函件的方式向发包方索要。</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2.索赔的性质</a:t>
            </a:r>
            <a:endParaRPr lang="zh-CN" altLang="en-US" sz="2000" dirty="0">
              <a:latin typeface="微软雅黑" panose="020B0503020204020204" pitchFamily="34" charset="-122"/>
              <a:ea typeface="微软雅黑" panose="020B0503020204020204" pitchFamily="34" charset="-122"/>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rPr>
              <a:t>索赔的性质属于经济补偿行为,而不是惩罚。索赔方所受到的损害,与被索赔方的行为并不一定存在法律上的因果关系。索赔工作是承发包双方之间经常发生的管理业务,是双方合作的方式,一般情况下索赔都可以通过协商方式解决。</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1"/>
          <p:cNvSpPr>
            <a:spLocks noGrp="1" noChangeArrowheads="1"/>
          </p:cNvSpPr>
          <p:nvPr>
            <p:ph type="title"/>
          </p:nvPr>
        </p:nvSpPr>
        <p:spPr>
          <a:xfrm>
            <a:off x="846138" y="339725"/>
            <a:ext cx="63484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任务单元四　建筑工程项目索赔管理 </a:t>
            </a:r>
            <a:b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br>
            <a:endPar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endParaRPr>
          </a:p>
        </p:txBody>
      </p:sp>
      <p:sp>
        <p:nvSpPr>
          <p:cNvPr id="25604" name="TextBox 5"/>
          <p:cNvSpPr txBox="1"/>
          <p:nvPr/>
        </p:nvSpPr>
        <p:spPr>
          <a:xfrm>
            <a:off x="911225" y="1412875"/>
            <a:ext cx="8669020" cy="3169285"/>
          </a:xfrm>
          <a:prstGeom prst="rect">
            <a:avLst/>
          </a:prstGeom>
          <a:noFill/>
          <a:ln w="9525">
            <a:noFill/>
          </a:ln>
        </p:spPr>
        <p:txBody>
          <a:bodyPr wrap="square">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3.反索赔的概念</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反索赔是相对索赔而言,是对提出索赔的一方的反驳(回应、索赔),即指合同当事人一方向对方提出索赔要求时,被索赔方从自己的利益出发,依据合法理由减少或抵消索赔方的要求,甚至反过来向对方提出索赔要求的行为。</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索赔与反索赔具有同时性,索赔是发包方和承包方都拥有的权利。</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4.索赔的作用</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(1)索赔可以保证合同的正确实施。</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(2)索赔是落实和调整合同当事人双方权利义务关系的手段。</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(3)索赔有助于对外承发包工程的开展。</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(4)促使工程造价更加合理。</a:t>
            </a:r>
            <a:endParaRPr lang="zh-CN" altLang="en-US" sz="20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1"/>
          <p:cNvSpPr>
            <a:spLocks noGrp="1" noChangeArrowheads="1"/>
          </p:cNvSpPr>
          <p:nvPr>
            <p:ph type="title"/>
          </p:nvPr>
        </p:nvSpPr>
        <p:spPr>
          <a:xfrm>
            <a:off x="846138" y="339725"/>
            <a:ext cx="63484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任务单元四　建筑工程项目索赔管理 </a:t>
            </a:r>
            <a:b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br>
            <a:endPar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endParaRPr>
          </a:p>
        </p:txBody>
      </p:sp>
      <p:sp>
        <p:nvSpPr>
          <p:cNvPr id="25604" name="TextBox 5"/>
          <p:cNvSpPr txBox="1"/>
          <p:nvPr/>
        </p:nvSpPr>
        <p:spPr>
          <a:xfrm>
            <a:off x="911225" y="1412875"/>
            <a:ext cx="8669020" cy="4707890"/>
          </a:xfrm>
          <a:prstGeom prst="rect">
            <a:avLst/>
          </a:prstGeom>
          <a:noFill/>
          <a:ln w="9525">
            <a:noFill/>
          </a:ln>
        </p:spPr>
        <p:txBody>
          <a:bodyPr wrap="square">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r>
              <a:rPr lang="zh-CN" altLang="en-US" sz="2000" b="1" noProof="0" dirty="0">
                <a:ln>
                  <a:noFill/>
                </a:ln>
                <a:solidFill>
                  <a:schemeClr val="tx2"/>
                </a:solidFill>
                <a:effectLst/>
                <a:uLnTx/>
                <a:uFillTx/>
                <a:latin typeface="微软雅黑" panose="020B0503020204020204" pitchFamily="34" charset="-122"/>
                <a:ea typeface="微软雅黑" panose="020B0503020204020204" pitchFamily="34" charset="-122"/>
                <a:sym typeface="+mn-ea"/>
              </a:rPr>
              <a:t>二、建筑工程项目索赔的分类</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(一)按索赔当事人分类</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(1)承包方与发包方之间的索赔;</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(2)承包方与分包方之间的索赔;</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(3)承包方与供货方之间的索赔;</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(4)承包方与保险方之间的索赔。</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(二)按索赔事件的影响分类</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1.工期拖延索赔</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2.不可预见的外部障碍或条件索赔</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3.工程变更索赔</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4.工程终止索赔</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5.其他索赔</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(三)按索赔要求分类</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1.工期索赔</a:t>
            </a:r>
            <a:endParaRPr lang="en-US" altLang="zh-CN"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en-US" altLang="zh-CN" sz="2000" dirty="0">
                <a:latin typeface="微软雅黑" panose="020B0503020204020204" pitchFamily="34" charset="-122"/>
                <a:ea typeface="微软雅黑" panose="020B0503020204020204" pitchFamily="34" charset="-122"/>
                <a:sym typeface="+mn-ea"/>
              </a:rPr>
              <a:t>2.费用索赔</a:t>
            </a:r>
            <a:endParaRPr lang="en-US" altLang="zh-CN" sz="20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1"/>
          <p:cNvSpPr>
            <a:spLocks noGrp="1" noChangeArrowheads="1"/>
          </p:cNvSpPr>
          <p:nvPr>
            <p:ph type="title"/>
          </p:nvPr>
        </p:nvSpPr>
        <p:spPr>
          <a:xfrm>
            <a:off x="846138" y="339725"/>
            <a:ext cx="63484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任务单元四　建筑工程项目索赔管理 </a:t>
            </a:r>
            <a:b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br>
            <a:endPar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endParaRPr>
          </a:p>
        </p:txBody>
      </p:sp>
      <p:sp>
        <p:nvSpPr>
          <p:cNvPr id="25604" name="TextBox 5"/>
          <p:cNvSpPr txBox="1"/>
          <p:nvPr/>
        </p:nvSpPr>
        <p:spPr>
          <a:xfrm>
            <a:off x="911225" y="1412875"/>
            <a:ext cx="8669020" cy="5015865"/>
          </a:xfrm>
          <a:prstGeom prst="rect">
            <a:avLst/>
          </a:prstGeom>
          <a:noFill/>
          <a:ln w="9525">
            <a:noFill/>
          </a:ln>
        </p:spPr>
        <p:txBody>
          <a:bodyPr wrap="square">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(四)按索赔所依据的理由分类</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1.合同内索赔</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2.合同外索赔</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3.道义索赔</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(五)按索赔的处理方式分类</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1.单项索赔</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2.总索赔</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三、建筑工程项目索赔的原因</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(一)发包方违约行为</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(1)发包方未按照合同约定的时间和要求提供原材料、设备、场地、资金、技术资料;</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(2)未及时进行图纸会审和设计交底;</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(3)拖延合同规定的责任,如拖延图纸的批准,拖延隐蔽工程的验收,拖延对承包方问题的答复,造成施工延误;</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(4)未按合同约定支付工程款;</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(5)发包方提前占用部分永久性工程,造成对施工不利的影响。</a:t>
            </a:r>
            <a:endParaRPr lang="zh-CN" altLang="en-US" sz="20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1"/>
          <p:cNvSpPr>
            <a:spLocks noGrp="1" noChangeArrowheads="1"/>
          </p:cNvSpPr>
          <p:nvPr>
            <p:ph type="title"/>
          </p:nvPr>
        </p:nvSpPr>
        <p:spPr>
          <a:xfrm>
            <a:off x="846138" y="339725"/>
            <a:ext cx="63484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任务单元四　建筑工程项目索赔管理 </a:t>
            </a:r>
            <a:b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br>
            <a:endPar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endParaRPr>
          </a:p>
        </p:txBody>
      </p:sp>
      <p:sp>
        <p:nvSpPr>
          <p:cNvPr id="25604" name="TextBox 5"/>
          <p:cNvSpPr txBox="1"/>
          <p:nvPr/>
        </p:nvSpPr>
        <p:spPr>
          <a:xfrm>
            <a:off x="911225" y="1412875"/>
            <a:ext cx="8669020" cy="3784600"/>
          </a:xfrm>
          <a:prstGeom prst="rect">
            <a:avLst/>
          </a:prstGeom>
          <a:noFill/>
          <a:ln w="9525">
            <a:noFill/>
          </a:ln>
        </p:spPr>
        <p:txBody>
          <a:bodyPr wrap="square">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(二)不可抗力事件</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1.合同约定工期内发生的不可抗力</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2.迟延履行合同期间发生的不可抗力</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(三)监理工程师的不正当指令</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en-US" altLang="zh-CN" sz="2000" dirty="0">
                <a:latin typeface="微软雅黑" panose="020B0503020204020204" pitchFamily="34" charset="-122"/>
                <a:ea typeface="微软雅黑" panose="020B0503020204020204" pitchFamily="34" charset="-122"/>
                <a:sym typeface="+mn-ea"/>
              </a:rPr>
              <a:t>(四)合同变更</a:t>
            </a:r>
            <a:endParaRPr lang="en-US" altLang="zh-CN"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en-US" altLang="zh-CN" sz="2000" dirty="0">
                <a:latin typeface="微软雅黑" panose="020B0503020204020204" pitchFamily="34" charset="-122"/>
                <a:ea typeface="微软雅黑" panose="020B0503020204020204" pitchFamily="34" charset="-122"/>
                <a:sym typeface="+mn-ea"/>
              </a:rPr>
              <a:t>(1)发包方对工程项目提出新的要求,如提高或降低建筑标准、项目的用途发生变化、核减预算投资等;</a:t>
            </a:r>
            <a:endParaRPr lang="en-US" altLang="zh-CN"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en-US" altLang="zh-CN" sz="2000" dirty="0">
                <a:latin typeface="微软雅黑" panose="020B0503020204020204" pitchFamily="34" charset="-122"/>
                <a:ea typeface="微软雅黑" panose="020B0503020204020204" pitchFamily="34" charset="-122"/>
                <a:sym typeface="+mn-ea"/>
              </a:rPr>
              <a:t>(2)设计出现不合理之处甚至错误,对设计图纸进行修改;</a:t>
            </a:r>
            <a:endParaRPr lang="en-US" altLang="zh-CN"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en-US" altLang="zh-CN" sz="2000" dirty="0">
                <a:latin typeface="微软雅黑" panose="020B0503020204020204" pitchFamily="34" charset="-122"/>
                <a:ea typeface="微软雅黑" panose="020B0503020204020204" pitchFamily="34" charset="-122"/>
                <a:sym typeface="+mn-ea"/>
              </a:rPr>
              <a:t>(3)施工现场条件与原地质勘察有很大出入导致合同变更;</a:t>
            </a:r>
            <a:endParaRPr lang="en-US" altLang="zh-CN"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en-US" altLang="zh-CN" sz="2000" dirty="0">
                <a:latin typeface="微软雅黑" panose="020B0503020204020204" pitchFamily="34" charset="-122"/>
                <a:ea typeface="微软雅黑" panose="020B0503020204020204" pitchFamily="34" charset="-122"/>
                <a:sym typeface="+mn-ea"/>
              </a:rPr>
              <a:t>(4)双方签订新的变更协议、备忘录、修正案;</a:t>
            </a:r>
            <a:endParaRPr lang="en-US" altLang="zh-CN"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en-US" altLang="zh-CN" sz="2000" dirty="0">
                <a:latin typeface="微软雅黑" panose="020B0503020204020204" pitchFamily="34" charset="-122"/>
                <a:ea typeface="微软雅黑" panose="020B0503020204020204" pitchFamily="34" charset="-122"/>
                <a:sym typeface="+mn-ea"/>
              </a:rPr>
              <a:t>(5)采用新的技术和方法,有必要修改原设计及实施方案。</a:t>
            </a:r>
            <a:endParaRPr lang="en-US" altLang="zh-CN"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endParaRPr lang="en-US" altLang="zh-CN" sz="20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1"/>
          <p:cNvSpPr>
            <a:spLocks noGrp="1" noChangeArrowheads="1"/>
          </p:cNvSpPr>
          <p:nvPr>
            <p:ph type="title"/>
          </p:nvPr>
        </p:nvSpPr>
        <p:spPr>
          <a:xfrm>
            <a:off x="846138" y="339725"/>
            <a:ext cx="63484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任务单元四　建筑工程项目索赔管理 </a:t>
            </a:r>
            <a:b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br>
            <a:endPar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endParaRPr>
          </a:p>
        </p:txBody>
      </p:sp>
      <p:sp>
        <p:nvSpPr>
          <p:cNvPr id="25604" name="TextBox 5"/>
          <p:cNvSpPr txBox="1"/>
          <p:nvPr/>
        </p:nvSpPr>
        <p:spPr>
          <a:xfrm>
            <a:off x="911225" y="1412875"/>
            <a:ext cx="8969375" cy="5631180"/>
          </a:xfrm>
          <a:prstGeom prst="rect">
            <a:avLst/>
          </a:prstGeom>
          <a:noFill/>
          <a:ln w="9525">
            <a:noFill/>
          </a:ln>
        </p:spPr>
        <p:txBody>
          <a:bodyPr wrap="square">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r>
              <a:rPr lang="zh-CN" altLang="en-US" sz="2000" b="1" noProof="0" dirty="0">
                <a:ln>
                  <a:noFill/>
                </a:ln>
                <a:solidFill>
                  <a:schemeClr val="tx2"/>
                </a:solidFill>
                <a:effectLst/>
                <a:uLnTx/>
                <a:uFillTx/>
                <a:latin typeface="微软雅黑" panose="020B0503020204020204" pitchFamily="34" charset="-122"/>
                <a:ea typeface="微软雅黑" panose="020B0503020204020204" pitchFamily="34" charset="-122"/>
                <a:sym typeface="+mn-ea"/>
              </a:rPr>
              <a:t>四、建筑工程项目索赔成立的条件及索赔依据</a:t>
            </a:r>
            <a:endParaRPr lang="zh-CN" altLang="en-US" sz="2000" b="1" noProof="0" dirty="0">
              <a:ln>
                <a:noFill/>
              </a:ln>
              <a:solidFill>
                <a:schemeClr val="tx2"/>
              </a:solidFill>
              <a:effectLst/>
              <a:uLnTx/>
              <a:uFillTx/>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(一)索赔成立的条件</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索赔的成立,应该同时具备以下三个前提条件:</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(1)与合同对照,事件已造成了承包商工程项目成本的额外支出,或直接工期损失;</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(2)造成费用增加或工期损失的原因,按合同约定不属于承包商的行为责任或风险责任;</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(3)承包商按合同规定的程序提交索赔意向通知和索赔报告。</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(二)索赔依据</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1.合同文件</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作为建筑工程项目索赔依据的合同文件主要包括以下几项:</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(1)本合同协议书;</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(2)中标通知书;</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(3)投标书及其附件;</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(4)本合同专用条款;</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(5)本合同通用条款;</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(6)标准、规范及有关技术文件;</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(7)图纸;</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endParaRPr lang="zh-CN" altLang="en-US" sz="20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1"/>
          <p:cNvSpPr>
            <a:spLocks noGrp="1" noChangeArrowheads="1"/>
          </p:cNvSpPr>
          <p:nvPr>
            <p:ph type="title"/>
          </p:nvPr>
        </p:nvSpPr>
        <p:spPr>
          <a:xfrm>
            <a:off x="846138" y="339725"/>
            <a:ext cx="63484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任务单元四　建筑工程项目索赔管理 </a:t>
            </a:r>
            <a:b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br>
            <a:endPar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endParaRPr>
          </a:p>
        </p:txBody>
      </p:sp>
      <p:sp>
        <p:nvSpPr>
          <p:cNvPr id="25604" name="TextBox 5"/>
          <p:cNvSpPr txBox="1"/>
          <p:nvPr/>
        </p:nvSpPr>
        <p:spPr>
          <a:xfrm>
            <a:off x="911225" y="1412875"/>
            <a:ext cx="8969375" cy="2245360"/>
          </a:xfrm>
          <a:prstGeom prst="rect">
            <a:avLst/>
          </a:prstGeom>
          <a:noFill/>
          <a:ln w="9525">
            <a:noFill/>
          </a:ln>
        </p:spPr>
        <p:txBody>
          <a:bodyPr wrap="square">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(7)建筑材料和设备的采购、订货、运输、进场,使用方面的记录、凭证和报表等;</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(8)市场行情资料,包括市场价格、官方的物价指数、工资指数、中央银行的外汇比率等公布材料;</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(9)各种会计核算资料;</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(10)国家法律、法令、政策文件;</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(11)施工中送停电、气、水和道路开通、封闭的记录和证明;</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(12)其他有关资料。</a:t>
            </a:r>
            <a:endParaRPr lang="zh-CN" altLang="en-US" sz="20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1"/>
          <p:cNvSpPr>
            <a:spLocks noGrp="1" noChangeArrowheads="1"/>
          </p:cNvSpPr>
          <p:nvPr>
            <p:ph type="title"/>
          </p:nvPr>
        </p:nvSpPr>
        <p:spPr>
          <a:xfrm>
            <a:off x="846138" y="339725"/>
            <a:ext cx="63484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任务单元四　建筑工程项目索赔管理 </a:t>
            </a:r>
            <a:b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br>
            <a:endPar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endParaRPr>
          </a:p>
        </p:txBody>
      </p:sp>
      <p:sp>
        <p:nvSpPr>
          <p:cNvPr id="25604" name="TextBox 5"/>
          <p:cNvSpPr txBox="1"/>
          <p:nvPr/>
        </p:nvSpPr>
        <p:spPr>
          <a:xfrm>
            <a:off x="911225" y="1412875"/>
            <a:ext cx="8969375" cy="5631180"/>
          </a:xfrm>
          <a:prstGeom prst="rect">
            <a:avLst/>
          </a:prstGeom>
          <a:noFill/>
          <a:ln w="9525">
            <a:noFill/>
          </a:ln>
        </p:spPr>
        <p:txBody>
          <a:bodyPr wrap="square">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(8)工程量清单;</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(9)工程报价单或预算书。</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2.订立合同所依据的法律法规</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(1)适用法律和法规。</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(2)适用标准、规范。</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3.相关证据</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在工程索赔中提出索赔一方可提供的证据包括下列证明材料:</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(1)招标文件、合同文本及附件,其他的各种签约文件(备忘录、修正案等),发包方认可的工程实施计划、各种工程图纸(包括图纸修改指令)、技术规范等;</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(2)工程量清单、工程预算书和图纸、标准、规范,以及其他有关技术资料、技术要求;</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(3)合同履行过程中来往函件,各种纪要、协议,如业主的变更指令,各种认可信、通知、对承包商问题的答复信等;</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(4)施工组织设计和具体的施工进度计划安排和实际施工进度记录;</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(5)工程照片、气象资料、工程中的各种检查验收报告和各种技术鉴定报告;</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(6)工地的交接记录(应注明交接日期,场地平整情况,水、电、路情况等)、图纸和各种资料交接记录;</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endParaRPr lang="zh-CN" altLang="en-US" sz="20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1"/>
          <p:cNvSpPr>
            <a:spLocks noGrp="1"/>
          </p:cNvSpPr>
          <p:nvPr>
            <p:ph type="title"/>
          </p:nvPr>
        </p:nvSpPr>
        <p:spPr>
          <a:xfrm>
            <a:off x="1343025" y="1733550"/>
            <a:ext cx="85963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(二)合同法律关系的构成要素</a:t>
            </a:r>
            <a:endPar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endParaRPr>
          </a:p>
        </p:txBody>
      </p:sp>
      <p:grpSp>
        <p:nvGrpSpPr>
          <p:cNvPr id="2" name="Group 11"/>
          <p:cNvGrpSpPr/>
          <p:nvPr/>
        </p:nvGrpSpPr>
        <p:grpSpPr>
          <a:xfrm>
            <a:off x="1343025" y="2852738"/>
            <a:ext cx="6681788" cy="3216275"/>
            <a:chOff x="136" y="136"/>
            <a:chExt cx="4336" cy="1979"/>
          </a:xfrm>
        </p:grpSpPr>
        <p:sp>
          <p:nvSpPr>
            <p:cNvPr id="5" name="AutoShape 7"/>
            <p:cNvSpPr>
              <a:spLocks noChangeArrowheads="1"/>
            </p:cNvSpPr>
            <p:nvPr/>
          </p:nvSpPr>
          <p:spPr bwMode="auto">
            <a:xfrm>
              <a:off x="136" y="136"/>
              <a:ext cx="4336" cy="1979"/>
            </a:xfrm>
            <a:prstGeom prst="roundRect">
              <a:avLst>
                <a:gd name="adj" fmla="val 16667"/>
              </a:avLst>
            </a:prstGeom>
            <a:gradFill rotWithShape="1">
              <a:gsLst>
                <a:gs pos="0">
                  <a:schemeClr val="folHlink"/>
                </a:gs>
                <a:gs pos="50000">
                  <a:srgbClr val="FFFFCC"/>
                </a:gs>
                <a:gs pos="100000">
                  <a:schemeClr val="folHlink"/>
                </a:gs>
              </a:gsLst>
              <a:lin ang="2700000" scaled="1"/>
            </a:gradFill>
            <a:ln w="9525" cmpd="sng">
              <a:solidFill>
                <a:srgbClr val="339966"/>
              </a:solidFill>
              <a:rou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1270" name="Rectangle 8"/>
            <p:cNvSpPr/>
            <p:nvPr/>
          </p:nvSpPr>
          <p:spPr>
            <a:xfrm>
              <a:off x="500" y="277"/>
              <a:ext cx="3780" cy="908"/>
            </a:xfrm>
            <a:prstGeom prst="rect">
              <a:avLst/>
            </a:prstGeom>
            <a:noFill/>
            <a:ln w="9525">
              <a:noFill/>
            </a:ln>
          </p:spPr>
          <p:txBody>
            <a:bodyPr>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法律关系都是由法律关系主体、法律关系客体和法律关系内容三个要素构成,缺少其中一个要素,就不能构成法律关系。</a:t>
              </a:r>
              <a:endParaRPr lang="zh-CN" altLang="en-US" sz="2000" b="1" dirty="0">
                <a:solidFill>
                  <a:srgbClr val="0C2F13"/>
                </a:solidFill>
                <a:latin typeface="微软雅黑" panose="020B0503020204020204" pitchFamily="34" charset="-122"/>
                <a:ea typeface="微软雅黑" panose="020B0503020204020204" pitchFamily="34" charset="-122"/>
              </a:endParaRPr>
            </a:p>
          </p:txBody>
        </p:sp>
      </p:grpSp>
      <p:sp>
        <p:nvSpPr>
          <p:cNvPr id="11268" name="标题 1"/>
          <p:cNvSpPr txBox="1"/>
          <p:nvPr/>
        </p:nvSpPr>
        <p:spPr>
          <a:xfrm>
            <a:off x="677863" y="609600"/>
            <a:ext cx="8596312" cy="1320800"/>
          </a:xfrm>
          <a:prstGeom prst="rect">
            <a:avLst/>
          </a:prstGeom>
          <a:noFill/>
          <a:ln w="9525">
            <a:noFill/>
          </a:ln>
        </p:spPr>
        <p:txBody>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defTabSz="457200">
              <a:buNone/>
            </a:pPr>
            <a:r>
              <a:rPr lang="zh-CN" altLang="en-US" sz="3200" b="1" dirty="0">
                <a:solidFill>
                  <a:schemeClr val="tx1"/>
                </a:solidFill>
                <a:latin typeface="微软雅黑" panose="020B0503020204020204" pitchFamily="34" charset="-122"/>
                <a:ea typeface="微软雅黑" panose="020B0503020204020204" pitchFamily="34" charset="-122"/>
              </a:rPr>
              <a:t>任务单元一　</a:t>
            </a:r>
            <a:r>
              <a:rPr lang="zh-CN" altLang="en-US" sz="3200" b="1" dirty="0">
                <a:solidFill>
                  <a:schemeClr val="tx1"/>
                </a:solidFill>
                <a:latin typeface="微软雅黑" panose="020B0503020204020204" pitchFamily="34" charset="-122"/>
                <a:ea typeface="微软雅黑" panose="020B0503020204020204" pitchFamily="34" charset="-122"/>
                <a:cs typeface="+mj-cs"/>
                <a:sym typeface="+mn-ea"/>
              </a:rPr>
              <a:t>建筑工程合同管理概述</a:t>
            </a:r>
            <a:br>
              <a:rPr lang="en-US" altLang="zh-CN" sz="3200" b="1" dirty="0">
                <a:solidFill>
                  <a:schemeClr val="tx1"/>
                </a:solidFill>
                <a:latin typeface="微软雅黑" panose="020B0503020204020204" pitchFamily="34" charset="-122"/>
                <a:ea typeface="微软雅黑" panose="020B0503020204020204" pitchFamily="34" charset="-122"/>
              </a:rPr>
            </a:br>
            <a:r>
              <a:rPr lang="en-US" altLang="zh-CN" sz="3200" b="1" dirty="0">
                <a:solidFill>
                  <a:schemeClr val="tx1"/>
                </a:solidFill>
                <a:latin typeface="微软雅黑" panose="020B0503020204020204" pitchFamily="34" charset="-122"/>
                <a:ea typeface="微软雅黑" panose="020B0503020204020204" pitchFamily="34" charset="-122"/>
              </a:rPr>
              <a:t>      </a:t>
            </a:r>
            <a:r>
              <a:rPr lang="zh-CN" altLang="en-US" sz="3200" b="1" dirty="0">
                <a:solidFill>
                  <a:schemeClr val="tx1"/>
                </a:solidFill>
                <a:latin typeface="微软雅黑" panose="020B0503020204020204" pitchFamily="34" charset="-122"/>
                <a:ea typeface="微软雅黑" panose="020B0503020204020204" pitchFamily="34" charset="-122"/>
              </a:rPr>
              <a:t>一、</a:t>
            </a:r>
            <a:r>
              <a:rPr lang="zh-CN" altLang="en-US" sz="3200" b="1" dirty="0">
                <a:solidFill>
                  <a:schemeClr val="tx1"/>
                </a:solidFill>
                <a:latin typeface="微软雅黑" panose="020B0503020204020204" pitchFamily="34" charset="-122"/>
                <a:ea typeface="微软雅黑" panose="020B0503020204020204" pitchFamily="34" charset="-122"/>
                <a:cs typeface="+mj-cs"/>
                <a:sym typeface="+mn-ea"/>
              </a:rPr>
              <a:t>合同基础知识</a:t>
            </a:r>
            <a:endParaRPr lang="zh-CN" altLang="en-US" sz="3200"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1"/>
          <p:cNvSpPr>
            <a:spLocks noGrp="1" noChangeArrowheads="1"/>
          </p:cNvSpPr>
          <p:nvPr>
            <p:ph type="title"/>
          </p:nvPr>
        </p:nvSpPr>
        <p:spPr>
          <a:xfrm>
            <a:off x="846138" y="339725"/>
            <a:ext cx="63484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任务单元四　建筑工程项目索赔管理 </a:t>
            </a:r>
            <a:b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br>
            <a:endPar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endParaRPr>
          </a:p>
        </p:txBody>
      </p:sp>
      <p:sp>
        <p:nvSpPr>
          <p:cNvPr id="25604" name="TextBox 5"/>
          <p:cNvSpPr txBox="1"/>
          <p:nvPr/>
        </p:nvSpPr>
        <p:spPr>
          <a:xfrm>
            <a:off x="911225" y="1412875"/>
            <a:ext cx="8969375" cy="3476625"/>
          </a:xfrm>
          <a:prstGeom prst="rect">
            <a:avLst/>
          </a:prstGeom>
          <a:noFill/>
          <a:ln w="9525">
            <a:noFill/>
          </a:ln>
        </p:spPr>
        <p:txBody>
          <a:bodyPr wrap="square">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r>
              <a:rPr lang="zh-CN" altLang="en-US" sz="2000" b="1" noProof="0" dirty="0">
                <a:ln>
                  <a:noFill/>
                </a:ln>
                <a:solidFill>
                  <a:schemeClr val="tx2"/>
                </a:solidFill>
                <a:effectLst/>
                <a:uLnTx/>
                <a:uFillTx/>
                <a:latin typeface="微软雅黑" panose="020B0503020204020204" pitchFamily="34" charset="-122"/>
                <a:ea typeface="微软雅黑" panose="020B0503020204020204" pitchFamily="34" charset="-122"/>
                <a:sym typeface="+mn-ea"/>
              </a:rPr>
              <a:t>五、建筑工程项目索赔的程序</a:t>
            </a:r>
            <a:endParaRPr lang="zh-CN" altLang="en-US" sz="2000" b="1" noProof="0" dirty="0">
              <a:ln>
                <a:noFill/>
              </a:ln>
              <a:solidFill>
                <a:schemeClr val="tx2"/>
              </a:solidFill>
              <a:effectLst/>
              <a:uLnTx/>
              <a:uFillTx/>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(一)索赔程序</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1.提出索赔意向通知</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2.提交索赔报告</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3.监理工程师审核索赔报告</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4.持续索赔</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(二)索赔报告的编制方法</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1.明确索赔报告的基本要求</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2.索赔报告必须准确</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3.索赔报告的形式和内容要求</a:t>
            </a:r>
            <a:endParaRPr lang="zh-CN" altLang="en-US" sz="2000" dirty="0">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2000" dirty="0">
                <a:latin typeface="微软雅黑" panose="020B0503020204020204" pitchFamily="34" charset="-122"/>
                <a:ea typeface="微软雅黑" panose="020B0503020204020204" pitchFamily="34" charset="-122"/>
                <a:sym typeface="+mn-ea"/>
              </a:rPr>
              <a:t>4.准备细节性资料</a:t>
            </a:r>
            <a:endParaRPr lang="zh-CN" altLang="en-US" sz="20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1"/>
          <p:cNvSpPr>
            <a:spLocks noGrp="1" noChangeArrowheads="1"/>
          </p:cNvSpPr>
          <p:nvPr>
            <p:ph type="title"/>
          </p:nvPr>
        </p:nvSpPr>
        <p:spPr>
          <a:xfrm>
            <a:off x="846138" y="339725"/>
            <a:ext cx="63484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t>任务单元四　建筑工程项目索赔管理 </a:t>
            </a:r>
            <a:br>
              <a:rPr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rPr>
            </a:br>
            <a:endParaRPr lang="zh-CN" altLang="en-US" sz="2800" b="1" noProof="0" dirty="0">
              <a:ln>
                <a:noFill/>
              </a:ln>
              <a:solidFill>
                <a:schemeClr val="tx2"/>
              </a:solidFill>
              <a:effectLst/>
              <a:uLnTx/>
              <a:uFillTx/>
              <a:latin typeface="微软雅黑" panose="020B0503020204020204" pitchFamily="34" charset="-122"/>
              <a:ea typeface="微软雅黑" panose="020B0503020204020204" pitchFamily="34" charset="-122"/>
              <a:cs typeface="+mn-cs"/>
              <a:sym typeface="+mn-ea"/>
            </a:endParaRPr>
          </a:p>
        </p:txBody>
      </p:sp>
      <p:sp>
        <p:nvSpPr>
          <p:cNvPr id="25604" name="TextBox 5"/>
          <p:cNvSpPr txBox="1"/>
          <p:nvPr/>
        </p:nvSpPr>
        <p:spPr>
          <a:xfrm>
            <a:off x="911225" y="1412875"/>
            <a:ext cx="8969375" cy="3784600"/>
          </a:xfrm>
          <a:prstGeom prst="rect">
            <a:avLst/>
          </a:prstGeom>
          <a:noFill/>
          <a:ln w="9525">
            <a:noFill/>
          </a:ln>
        </p:spPr>
        <p:txBody>
          <a:bodyPr wrap="square">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spcBef>
                <a:spcPct val="0"/>
              </a:spcBef>
              <a:buClrTx/>
              <a:buSzTx/>
              <a:buFontTx/>
              <a:buNone/>
            </a:pPr>
            <a:r>
              <a:rPr lang="zh-CN" altLang="en-US" sz="1600" b="1"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【例6-3】　某施工单位(乙方)与某建设单位(甲方)签订了某工厂的土方工程与基础工程合同,承包商在合同标明有松软石的地方没有遇到松软石,因而工期提前1个月。但在合同中另一处未标明有坚硬岩石的地方遇到了一些工程地质勘察没有探明的孤石。施工过程中遇到数天季节性大雨后又转为特大暴雨引起山洪暴发,造成现场临时道路、管网和施工用房等设施以及已施工的部分基础被冲坏,施工设备损坏,运进现场的部分材料被冲走,乙方数名施工人员受伤,雨后乙方用了很多工时清理现场和恢复施工条件。为此乙方按照索赔程序提出了延长工期和费用补偿要求。</a:t>
            </a:r>
            <a:endParaRPr lang="zh-CN" altLang="en-US" sz="1600" b="1"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1600" b="1" noProof="0" dirty="0">
                <a:ln>
                  <a:noFill/>
                </a:ln>
                <a:solidFill>
                  <a:srgbClr val="FF0000"/>
                </a:solidFill>
                <a:effectLst/>
                <a:uLnTx/>
                <a:uFillTx/>
                <a:latin typeface="微软雅黑" panose="020B0503020204020204" pitchFamily="34" charset="-122"/>
                <a:ea typeface="微软雅黑" panose="020B0503020204020204" pitchFamily="34" charset="-122"/>
                <a:sym typeface="+mn-ea"/>
              </a:rPr>
              <a:t>问题：请问乙方提出的索赔要求能否成立?为什么?</a:t>
            </a:r>
            <a:endParaRPr lang="zh-CN" altLang="en-US" sz="1600" b="1" noProof="0" dirty="0">
              <a:ln>
                <a:noFill/>
              </a:ln>
              <a:solidFill>
                <a:srgbClr val="FF0000"/>
              </a:solidFill>
              <a:effectLst/>
              <a:uLnTx/>
              <a:uFillTx/>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1600"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【解】　对于天气条件变化引起的索赔应分两种情况处理:</a:t>
            </a:r>
            <a:endParaRPr lang="zh-CN" altLang="en-US" sz="1600"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1600"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(1)对于前期的季节性大雨,这是一个有经验的承包商预先能够合理估计的因素,应在合同工期内考虑,由此造成的时间和费用损失不能给予补偿。</a:t>
            </a:r>
            <a:endParaRPr lang="zh-CN" altLang="en-US" sz="1600"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marL="0" lvl="0" indent="0">
              <a:spcBef>
                <a:spcPct val="0"/>
              </a:spcBef>
              <a:buClrTx/>
              <a:buSzTx/>
              <a:buFontTx/>
              <a:buNone/>
            </a:pPr>
            <a:r>
              <a:rPr lang="zh-CN" altLang="en-US" sz="1600" noProof="0" dirty="0">
                <a:ln>
                  <a:noFill/>
                </a:ln>
                <a:solidFill>
                  <a:schemeClr val="tx1"/>
                </a:solidFill>
                <a:effectLst/>
                <a:uLnTx/>
                <a:uFillTx/>
                <a:latin typeface="微软雅黑" panose="020B0503020204020204" pitchFamily="34" charset="-122"/>
                <a:ea typeface="微软雅黑" panose="020B0503020204020204" pitchFamily="34" charset="-122"/>
                <a:sym typeface="+mn-ea"/>
              </a:rPr>
              <a:t>(2)对于后期特大暴雨引起的山洪暴发,不能视为一个有经验的承包商预先能够合理估计的因素,应按不可抗力因素处理由此引起的索赔问题。被冲坏的现场临时道路、管网和施工用房等设施以及已施工的部分基础,被冲走的部分材料,清理现场和恢复施工条件,受伤的甲方以及甲方雇佣的人员等经济损失应由甲方承担;损坏的施工设备,受伤的施工人员以及由此造成的人员窝工和设备闲置等经济损失应由乙方承担,工期顺延。</a:t>
            </a:r>
            <a:endParaRPr lang="zh-CN" altLang="en-US" sz="1600"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1127125" y="260985"/>
            <a:ext cx="10066655" cy="6414135"/>
          </a:xfrm>
          <a:prstGeom prst="rect">
            <a:avLst/>
          </a:prstGeom>
          <a:noFill/>
          <a:ln w="9525">
            <a:noFill/>
          </a:ln>
        </p:spPr>
        <p:txBody>
          <a:bodyPr wrap="square" anchor="ctr" anchorCtr="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一、单项选择题</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1.合同法律关系的客体是指(　　)。</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A.合同的当事人	B.合同双方的权利</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C.合同双方的义务	D.合同的标的</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2.建筑工程委托监理合同的标的是(　　)。</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A.货物	B.货币	C.服务	D.工程项目</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3.在招标投标活动中,(　　)属于违反招标投标法的行为。</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A.没有编制标底</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B.委托代理机构进行招标</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C.在招标文件中规定不允许外省施工单位参与</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D.委托评标委员会定标</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4.公开招标是指(　　)。</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A.招标人以投标邀请书的方式邀请特定的法人或者其他组织投标</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B.招标人以招标公告的方式邀请不特定的法人或者其他组织投标</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C.发布招标广告吸引或者直接邀请众多投标人参加投标并按照规定程序从中选择中标人的行为</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D.有限招标</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endParaRPr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xEl>
                                              <p:charRg st="1" end="1"/>
                                            </p:txEl>
                                          </p:spTgt>
                                        </p:tgtEl>
                                        <p:attrNameLst>
                                          <p:attrName>style.visibility</p:attrName>
                                        </p:attrNameLst>
                                      </p:cBhvr>
                                      <p:to>
                                        <p:strVal val="visible"/>
                                      </p:to>
                                    </p:set>
                                    <p:animEffect transition="in" filter="wipe(down)">
                                      <p:cBhvr>
                                        <p:cTn id="7" dur="580">
                                          <p:stCondLst>
                                            <p:cond delay="0"/>
                                          </p:stCondLst>
                                        </p:cTn>
                                        <p:tgtEl>
                                          <p:spTgt spid="4">
                                            <p:txEl>
                                              <p:charRg st="1" end="1"/>
                                            </p:txEl>
                                          </p:spTgt>
                                        </p:tgtEl>
                                      </p:cBhvr>
                                    </p:animEffect>
                                    <p:anim calcmode="lin" valueType="num">
                                      <p:cBhvr>
                                        <p:cTn id="8" dur="1822" tmFilter="0,0; 0.14,0.36; 0.43,0.73; 0.71,0.91; 1.0,1.0">
                                          <p:stCondLst>
                                            <p:cond delay="0"/>
                                          </p:stCondLst>
                                        </p:cTn>
                                        <p:tgtEl>
                                          <p:spTgt spid="4">
                                            <p:txEl>
                                              <p:charRg st="1" end="1"/>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charRg st="1" end="1"/>
                                            </p:txEl>
                                          </p:spTgt>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4">
                                            <p:txEl>
                                              <p:charRg st="1" end="1"/>
                                            </p:txEl>
                                          </p:spTgt>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4">
                                            <p:txEl>
                                              <p:charRg st="1" end="1"/>
                                            </p:txEl>
                                          </p:spTgt>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4">
                                            <p:txEl>
                                              <p:charRg st="1" end="1"/>
                                            </p:txEl>
                                          </p:spTgt>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4">
                                            <p:txEl>
                                              <p:charRg st="1" end="1"/>
                                            </p:txEl>
                                          </p:spTgt>
                                        </p:tgtEl>
                                      </p:cBhvr>
                                      <p:to x="100000" y="60000"/>
                                    </p:animScale>
                                    <p:animScale>
                                      <p:cBhvr>
                                        <p:cTn id="14" dur="166" decel="50000">
                                          <p:stCondLst>
                                            <p:cond delay="676"/>
                                          </p:stCondLst>
                                        </p:cTn>
                                        <p:tgtEl>
                                          <p:spTgt spid="4">
                                            <p:txEl>
                                              <p:charRg st="1" end="1"/>
                                            </p:txEl>
                                          </p:spTgt>
                                        </p:tgtEl>
                                      </p:cBhvr>
                                      <p:to x="100000" y="100000"/>
                                    </p:animScale>
                                    <p:animScale>
                                      <p:cBhvr>
                                        <p:cTn id="15" dur="26">
                                          <p:stCondLst>
                                            <p:cond delay="1312"/>
                                          </p:stCondLst>
                                        </p:cTn>
                                        <p:tgtEl>
                                          <p:spTgt spid="4">
                                            <p:txEl>
                                              <p:charRg st="1" end="1"/>
                                            </p:txEl>
                                          </p:spTgt>
                                        </p:tgtEl>
                                      </p:cBhvr>
                                      <p:to x="100000" y="80000"/>
                                    </p:animScale>
                                    <p:animScale>
                                      <p:cBhvr>
                                        <p:cTn id="16" dur="166" decel="50000">
                                          <p:stCondLst>
                                            <p:cond delay="1338"/>
                                          </p:stCondLst>
                                        </p:cTn>
                                        <p:tgtEl>
                                          <p:spTgt spid="4">
                                            <p:txEl>
                                              <p:charRg st="1" end="1"/>
                                            </p:txEl>
                                          </p:spTgt>
                                        </p:tgtEl>
                                      </p:cBhvr>
                                      <p:to x="100000" y="100000"/>
                                    </p:animScale>
                                    <p:animScale>
                                      <p:cBhvr>
                                        <p:cTn id="17" dur="26">
                                          <p:stCondLst>
                                            <p:cond delay="1642"/>
                                          </p:stCondLst>
                                        </p:cTn>
                                        <p:tgtEl>
                                          <p:spTgt spid="4">
                                            <p:txEl>
                                              <p:charRg st="1" end="1"/>
                                            </p:txEl>
                                          </p:spTgt>
                                        </p:tgtEl>
                                      </p:cBhvr>
                                      <p:to x="100000" y="90000"/>
                                    </p:animScale>
                                    <p:animScale>
                                      <p:cBhvr>
                                        <p:cTn id="18" dur="166" decel="50000">
                                          <p:stCondLst>
                                            <p:cond delay="1668"/>
                                          </p:stCondLst>
                                        </p:cTn>
                                        <p:tgtEl>
                                          <p:spTgt spid="4">
                                            <p:txEl>
                                              <p:charRg st="1" end="1"/>
                                            </p:txEl>
                                          </p:spTgt>
                                        </p:tgtEl>
                                      </p:cBhvr>
                                      <p:to x="100000" y="100000"/>
                                    </p:animScale>
                                    <p:animScale>
                                      <p:cBhvr>
                                        <p:cTn id="19" dur="26">
                                          <p:stCondLst>
                                            <p:cond delay="1808"/>
                                          </p:stCondLst>
                                        </p:cTn>
                                        <p:tgtEl>
                                          <p:spTgt spid="4">
                                            <p:txEl>
                                              <p:charRg st="1" end="1"/>
                                            </p:txEl>
                                          </p:spTgt>
                                        </p:tgtEl>
                                      </p:cBhvr>
                                      <p:to x="100000" y="95000"/>
                                    </p:animScale>
                                    <p:animScale>
                                      <p:cBhvr>
                                        <p:cTn id="20" dur="166" decel="50000">
                                          <p:stCondLst>
                                            <p:cond delay="1834"/>
                                          </p:stCondLst>
                                        </p:cTn>
                                        <p:tgtEl>
                                          <p:spTgt spid="4">
                                            <p:txEl>
                                              <p:charRg st="1" end="1"/>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4">
                                            <p:txEl>
                                              <p:charRg st="1" end="1"/>
                                            </p:txEl>
                                          </p:spTgt>
                                        </p:tgtEl>
                                        <p:attrNameLst>
                                          <p:attrName>style.visibility</p:attrName>
                                        </p:attrNameLst>
                                      </p:cBhvr>
                                      <p:to>
                                        <p:strVal val="visible"/>
                                      </p:to>
                                    </p:set>
                                    <p:animEffect transition="in" filter="wipe(down)">
                                      <p:cBhvr>
                                        <p:cTn id="25" dur="580">
                                          <p:stCondLst>
                                            <p:cond delay="0"/>
                                          </p:stCondLst>
                                        </p:cTn>
                                        <p:tgtEl>
                                          <p:spTgt spid="4">
                                            <p:txEl>
                                              <p:charRg st="1" end="1"/>
                                            </p:txEl>
                                          </p:spTgt>
                                        </p:tgtEl>
                                      </p:cBhvr>
                                    </p:animEffect>
                                    <p:anim calcmode="lin" valueType="num">
                                      <p:cBhvr>
                                        <p:cTn id="26" dur="1822" tmFilter="0,0; 0.14,0.36; 0.43,0.73; 0.71,0.91; 1.0,1.0">
                                          <p:stCondLst>
                                            <p:cond delay="0"/>
                                          </p:stCondLst>
                                        </p:cTn>
                                        <p:tgtEl>
                                          <p:spTgt spid="4">
                                            <p:txEl>
                                              <p:char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xEl>
                                              <p:charRg st="1" end="1"/>
                                            </p:txEl>
                                          </p:spTgt>
                                        </p:tgtEl>
                                        <p:attrNameLst>
                                          <p:attrName>ppt_y</p:attrName>
                                        </p:attrNameLst>
                                      </p:cBhvr>
                                      <p:tavLst>
                                        <p:tav tm="0" fmla="#ppt_y-sin(pi*$)/3">
                                          <p:val>
                                            <p:fltVal val="0.500000"/>
                                          </p:val>
                                        </p:tav>
                                        <p:tav tm="100000">
                                          <p:val>
                                            <p:fltVal val="1.000000"/>
                                          </p:val>
                                        </p:tav>
                                      </p:tavLst>
                                    </p:anim>
                                    <p:anim calcmode="lin" valueType="num">
                                      <p:cBhvr>
                                        <p:cTn id="28" dur="664" tmFilter="0, 0; 0.125,0.2665; 0.25,0.4; 0.375,0.465; 0.5,0.5;  0.625,0.535; 0.75,0.6; 0.875,0.7335; 1,1">
                                          <p:stCondLst>
                                            <p:cond delay="664"/>
                                          </p:stCondLst>
                                        </p:cTn>
                                        <p:tgtEl>
                                          <p:spTgt spid="4">
                                            <p:txEl>
                                              <p:charRg st="1" end="1"/>
                                            </p:txEl>
                                          </p:spTgt>
                                        </p:tgtEl>
                                        <p:attrNameLst>
                                          <p:attrName>ppt_y</p:attrName>
                                        </p:attrNameLst>
                                      </p:cBhvr>
                                      <p:tavLst>
                                        <p:tav tm="0" fmla="#ppt_y-sin(pi*$)/9">
                                          <p:val>
                                            <p:fltVal val="0.000000"/>
                                          </p:val>
                                        </p:tav>
                                        <p:tav tm="100000">
                                          <p:val>
                                            <p:fltVal val="1.000000"/>
                                          </p:val>
                                        </p:tav>
                                      </p:tavLst>
                                    </p:anim>
                                    <p:anim calcmode="lin" valueType="num">
                                      <p:cBhvr>
                                        <p:cTn id="29" dur="332" tmFilter="0, 0; 0.125,0.2665; 0.25,0.4; 0.375,0.465; 0.5,0.5;  0.625,0.535; 0.75,0.6; 0.875,0.7335; 1,1">
                                          <p:stCondLst>
                                            <p:cond delay="1324"/>
                                          </p:stCondLst>
                                        </p:cTn>
                                        <p:tgtEl>
                                          <p:spTgt spid="4">
                                            <p:txEl>
                                              <p:charRg st="1" end="1"/>
                                            </p:txEl>
                                          </p:spTgt>
                                        </p:tgtEl>
                                        <p:attrNameLst>
                                          <p:attrName>ppt_y</p:attrName>
                                        </p:attrNameLst>
                                      </p:cBhvr>
                                      <p:tavLst>
                                        <p:tav tm="0" fmla="#ppt_y-sin(pi*$)/27">
                                          <p:val>
                                            <p:fltVal val="0.000000"/>
                                          </p:val>
                                        </p:tav>
                                        <p:tav tm="100000">
                                          <p:val>
                                            <p:fltVal val="1.000000"/>
                                          </p:val>
                                        </p:tav>
                                      </p:tavLst>
                                    </p:anim>
                                    <p:anim calcmode="lin" valueType="num">
                                      <p:cBhvr>
                                        <p:cTn id="30" dur="164" tmFilter="0, 0; 0.125,0.2665; 0.25,0.4; 0.375,0.465; 0.5,0.5;  0.625,0.535; 0.75,0.6; 0.875,0.7335; 1,1">
                                          <p:stCondLst>
                                            <p:cond delay="1656"/>
                                          </p:stCondLst>
                                        </p:cTn>
                                        <p:tgtEl>
                                          <p:spTgt spid="4">
                                            <p:txEl>
                                              <p:charRg st="1" end="1"/>
                                            </p:txEl>
                                          </p:spTgt>
                                        </p:tgtEl>
                                        <p:attrNameLst>
                                          <p:attrName>ppt_y</p:attrName>
                                        </p:attrNameLst>
                                      </p:cBhvr>
                                      <p:tavLst>
                                        <p:tav tm="0" fmla="#ppt_y-sin(pi*$)/81">
                                          <p:val>
                                            <p:fltVal val="0.000000"/>
                                          </p:val>
                                        </p:tav>
                                        <p:tav tm="100000">
                                          <p:val>
                                            <p:fltVal val="1.000000"/>
                                          </p:val>
                                        </p:tav>
                                      </p:tavLst>
                                    </p:anim>
                                    <p:animScale>
                                      <p:cBhvr>
                                        <p:cTn id="31" dur="26">
                                          <p:stCondLst>
                                            <p:cond delay="650"/>
                                          </p:stCondLst>
                                        </p:cTn>
                                        <p:tgtEl>
                                          <p:spTgt spid="4">
                                            <p:txEl>
                                              <p:charRg st="1" end="1"/>
                                            </p:txEl>
                                          </p:spTgt>
                                        </p:tgtEl>
                                      </p:cBhvr>
                                      <p:to x="100000" y="60000"/>
                                    </p:animScale>
                                    <p:animScale>
                                      <p:cBhvr>
                                        <p:cTn id="32" dur="166" decel="50000">
                                          <p:stCondLst>
                                            <p:cond delay="676"/>
                                          </p:stCondLst>
                                        </p:cTn>
                                        <p:tgtEl>
                                          <p:spTgt spid="4">
                                            <p:txEl>
                                              <p:charRg st="1" end="1"/>
                                            </p:txEl>
                                          </p:spTgt>
                                        </p:tgtEl>
                                      </p:cBhvr>
                                      <p:to x="100000" y="100000"/>
                                    </p:animScale>
                                    <p:animScale>
                                      <p:cBhvr>
                                        <p:cTn id="33" dur="26">
                                          <p:stCondLst>
                                            <p:cond delay="1312"/>
                                          </p:stCondLst>
                                        </p:cTn>
                                        <p:tgtEl>
                                          <p:spTgt spid="4">
                                            <p:txEl>
                                              <p:charRg st="1" end="1"/>
                                            </p:txEl>
                                          </p:spTgt>
                                        </p:tgtEl>
                                      </p:cBhvr>
                                      <p:to x="100000" y="80000"/>
                                    </p:animScale>
                                    <p:animScale>
                                      <p:cBhvr>
                                        <p:cTn id="34" dur="166" decel="50000">
                                          <p:stCondLst>
                                            <p:cond delay="1338"/>
                                          </p:stCondLst>
                                        </p:cTn>
                                        <p:tgtEl>
                                          <p:spTgt spid="4">
                                            <p:txEl>
                                              <p:charRg st="1" end="1"/>
                                            </p:txEl>
                                          </p:spTgt>
                                        </p:tgtEl>
                                      </p:cBhvr>
                                      <p:to x="100000" y="100000"/>
                                    </p:animScale>
                                    <p:animScale>
                                      <p:cBhvr>
                                        <p:cTn id="35" dur="26">
                                          <p:stCondLst>
                                            <p:cond delay="1642"/>
                                          </p:stCondLst>
                                        </p:cTn>
                                        <p:tgtEl>
                                          <p:spTgt spid="4">
                                            <p:txEl>
                                              <p:charRg st="1" end="1"/>
                                            </p:txEl>
                                          </p:spTgt>
                                        </p:tgtEl>
                                      </p:cBhvr>
                                      <p:to x="100000" y="90000"/>
                                    </p:animScale>
                                    <p:animScale>
                                      <p:cBhvr>
                                        <p:cTn id="36" dur="166" decel="50000">
                                          <p:stCondLst>
                                            <p:cond delay="1668"/>
                                          </p:stCondLst>
                                        </p:cTn>
                                        <p:tgtEl>
                                          <p:spTgt spid="4">
                                            <p:txEl>
                                              <p:charRg st="1" end="1"/>
                                            </p:txEl>
                                          </p:spTgt>
                                        </p:tgtEl>
                                      </p:cBhvr>
                                      <p:to x="100000" y="100000"/>
                                    </p:animScale>
                                    <p:animScale>
                                      <p:cBhvr>
                                        <p:cTn id="37" dur="26">
                                          <p:stCondLst>
                                            <p:cond delay="1808"/>
                                          </p:stCondLst>
                                        </p:cTn>
                                        <p:tgtEl>
                                          <p:spTgt spid="4">
                                            <p:txEl>
                                              <p:charRg st="1" end="1"/>
                                            </p:txEl>
                                          </p:spTgt>
                                        </p:tgtEl>
                                      </p:cBhvr>
                                      <p:to x="100000" y="95000"/>
                                    </p:animScale>
                                    <p:animScale>
                                      <p:cBhvr>
                                        <p:cTn id="38" dur="166" decel="50000">
                                          <p:stCondLst>
                                            <p:cond delay="1834"/>
                                          </p:stCondLst>
                                        </p:cTn>
                                        <p:tgtEl>
                                          <p:spTgt spid="4">
                                            <p:txEl>
                                              <p:char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4">
                                            <p:txEl>
                                              <p:charRg st="2" end="2"/>
                                            </p:txEl>
                                          </p:spTgt>
                                        </p:tgtEl>
                                        <p:attrNameLst>
                                          <p:attrName>style.visibility</p:attrName>
                                        </p:attrNameLst>
                                      </p:cBhvr>
                                      <p:to>
                                        <p:strVal val="visible"/>
                                      </p:to>
                                    </p:set>
                                    <p:animEffect transition="in" filter="wipe(down)">
                                      <p:cBhvr>
                                        <p:cTn id="43" dur="580">
                                          <p:stCondLst>
                                            <p:cond delay="0"/>
                                          </p:stCondLst>
                                        </p:cTn>
                                        <p:tgtEl>
                                          <p:spTgt spid="4">
                                            <p:txEl>
                                              <p:charRg st="2" end="2"/>
                                            </p:txEl>
                                          </p:spTgt>
                                        </p:tgtEl>
                                      </p:cBhvr>
                                    </p:animEffect>
                                    <p:anim calcmode="lin" valueType="num">
                                      <p:cBhvr>
                                        <p:cTn id="44" dur="1822" tmFilter="0,0; 0.14,0.36; 0.43,0.73; 0.71,0.91; 1.0,1.0">
                                          <p:stCondLst>
                                            <p:cond delay="0"/>
                                          </p:stCondLst>
                                        </p:cTn>
                                        <p:tgtEl>
                                          <p:spTgt spid="4">
                                            <p:txEl>
                                              <p:char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4">
                                            <p:txEl>
                                              <p:charRg st="2" end="2"/>
                                            </p:txEl>
                                          </p:spTgt>
                                        </p:tgtEl>
                                        <p:attrNameLst>
                                          <p:attrName>ppt_y</p:attrName>
                                        </p:attrNameLst>
                                      </p:cBhvr>
                                      <p:tavLst>
                                        <p:tav tm="0" fmla="#ppt_y-sin(pi*$)/3">
                                          <p:val>
                                            <p:fltVal val="0.500000"/>
                                          </p:val>
                                        </p:tav>
                                        <p:tav tm="100000">
                                          <p:val>
                                            <p:fltVal val="1.000000"/>
                                          </p:val>
                                        </p:tav>
                                      </p:tavLst>
                                    </p:anim>
                                    <p:anim calcmode="lin" valueType="num">
                                      <p:cBhvr>
                                        <p:cTn id="46" dur="664" tmFilter="0, 0; 0.125,0.2665; 0.25,0.4; 0.375,0.465; 0.5,0.5;  0.625,0.535; 0.75,0.6; 0.875,0.7335; 1,1">
                                          <p:stCondLst>
                                            <p:cond delay="664"/>
                                          </p:stCondLst>
                                        </p:cTn>
                                        <p:tgtEl>
                                          <p:spTgt spid="4">
                                            <p:txEl>
                                              <p:charRg st="2" end="2"/>
                                            </p:txEl>
                                          </p:spTgt>
                                        </p:tgtEl>
                                        <p:attrNameLst>
                                          <p:attrName>ppt_y</p:attrName>
                                        </p:attrNameLst>
                                      </p:cBhvr>
                                      <p:tavLst>
                                        <p:tav tm="0" fmla="#ppt_y-sin(pi*$)/9">
                                          <p:val>
                                            <p:fltVal val="0.000000"/>
                                          </p:val>
                                        </p:tav>
                                        <p:tav tm="100000">
                                          <p:val>
                                            <p:fltVal val="1.000000"/>
                                          </p:val>
                                        </p:tav>
                                      </p:tavLst>
                                    </p:anim>
                                    <p:anim calcmode="lin" valueType="num">
                                      <p:cBhvr>
                                        <p:cTn id="47" dur="332" tmFilter="0, 0; 0.125,0.2665; 0.25,0.4; 0.375,0.465; 0.5,0.5;  0.625,0.535; 0.75,0.6; 0.875,0.7335; 1,1">
                                          <p:stCondLst>
                                            <p:cond delay="1324"/>
                                          </p:stCondLst>
                                        </p:cTn>
                                        <p:tgtEl>
                                          <p:spTgt spid="4">
                                            <p:txEl>
                                              <p:charRg st="2" end="2"/>
                                            </p:txEl>
                                          </p:spTgt>
                                        </p:tgtEl>
                                        <p:attrNameLst>
                                          <p:attrName>ppt_y</p:attrName>
                                        </p:attrNameLst>
                                      </p:cBhvr>
                                      <p:tavLst>
                                        <p:tav tm="0" fmla="#ppt_y-sin(pi*$)/27">
                                          <p:val>
                                            <p:fltVal val="0.000000"/>
                                          </p:val>
                                        </p:tav>
                                        <p:tav tm="100000">
                                          <p:val>
                                            <p:fltVal val="1.000000"/>
                                          </p:val>
                                        </p:tav>
                                      </p:tavLst>
                                    </p:anim>
                                    <p:anim calcmode="lin" valueType="num">
                                      <p:cBhvr>
                                        <p:cTn id="48" dur="164" tmFilter="0, 0; 0.125,0.2665; 0.25,0.4; 0.375,0.465; 0.5,0.5;  0.625,0.535; 0.75,0.6; 0.875,0.7335; 1,1">
                                          <p:stCondLst>
                                            <p:cond delay="1656"/>
                                          </p:stCondLst>
                                        </p:cTn>
                                        <p:tgtEl>
                                          <p:spTgt spid="4">
                                            <p:txEl>
                                              <p:charRg st="2" end="2"/>
                                            </p:txEl>
                                          </p:spTgt>
                                        </p:tgtEl>
                                        <p:attrNameLst>
                                          <p:attrName>ppt_y</p:attrName>
                                        </p:attrNameLst>
                                      </p:cBhvr>
                                      <p:tavLst>
                                        <p:tav tm="0" fmla="#ppt_y-sin(pi*$)/81">
                                          <p:val>
                                            <p:fltVal val="0.000000"/>
                                          </p:val>
                                        </p:tav>
                                        <p:tav tm="100000">
                                          <p:val>
                                            <p:fltVal val="1.000000"/>
                                          </p:val>
                                        </p:tav>
                                      </p:tavLst>
                                    </p:anim>
                                    <p:animScale>
                                      <p:cBhvr>
                                        <p:cTn id="49" dur="26">
                                          <p:stCondLst>
                                            <p:cond delay="650"/>
                                          </p:stCondLst>
                                        </p:cTn>
                                        <p:tgtEl>
                                          <p:spTgt spid="4">
                                            <p:txEl>
                                              <p:charRg st="2" end="2"/>
                                            </p:txEl>
                                          </p:spTgt>
                                        </p:tgtEl>
                                      </p:cBhvr>
                                      <p:to x="100000" y="60000"/>
                                    </p:animScale>
                                    <p:animScale>
                                      <p:cBhvr>
                                        <p:cTn id="50" dur="166" decel="50000">
                                          <p:stCondLst>
                                            <p:cond delay="676"/>
                                          </p:stCondLst>
                                        </p:cTn>
                                        <p:tgtEl>
                                          <p:spTgt spid="4">
                                            <p:txEl>
                                              <p:charRg st="2" end="2"/>
                                            </p:txEl>
                                          </p:spTgt>
                                        </p:tgtEl>
                                      </p:cBhvr>
                                      <p:to x="100000" y="100000"/>
                                    </p:animScale>
                                    <p:animScale>
                                      <p:cBhvr>
                                        <p:cTn id="51" dur="26">
                                          <p:stCondLst>
                                            <p:cond delay="1312"/>
                                          </p:stCondLst>
                                        </p:cTn>
                                        <p:tgtEl>
                                          <p:spTgt spid="4">
                                            <p:txEl>
                                              <p:charRg st="2" end="2"/>
                                            </p:txEl>
                                          </p:spTgt>
                                        </p:tgtEl>
                                      </p:cBhvr>
                                      <p:to x="100000" y="80000"/>
                                    </p:animScale>
                                    <p:animScale>
                                      <p:cBhvr>
                                        <p:cTn id="52" dur="166" decel="50000">
                                          <p:stCondLst>
                                            <p:cond delay="1338"/>
                                          </p:stCondLst>
                                        </p:cTn>
                                        <p:tgtEl>
                                          <p:spTgt spid="4">
                                            <p:txEl>
                                              <p:charRg st="2" end="2"/>
                                            </p:txEl>
                                          </p:spTgt>
                                        </p:tgtEl>
                                      </p:cBhvr>
                                      <p:to x="100000" y="100000"/>
                                    </p:animScale>
                                    <p:animScale>
                                      <p:cBhvr>
                                        <p:cTn id="53" dur="26">
                                          <p:stCondLst>
                                            <p:cond delay="1642"/>
                                          </p:stCondLst>
                                        </p:cTn>
                                        <p:tgtEl>
                                          <p:spTgt spid="4">
                                            <p:txEl>
                                              <p:charRg st="2" end="2"/>
                                            </p:txEl>
                                          </p:spTgt>
                                        </p:tgtEl>
                                      </p:cBhvr>
                                      <p:to x="100000" y="90000"/>
                                    </p:animScale>
                                    <p:animScale>
                                      <p:cBhvr>
                                        <p:cTn id="54" dur="166" decel="50000">
                                          <p:stCondLst>
                                            <p:cond delay="1668"/>
                                          </p:stCondLst>
                                        </p:cTn>
                                        <p:tgtEl>
                                          <p:spTgt spid="4">
                                            <p:txEl>
                                              <p:charRg st="2" end="2"/>
                                            </p:txEl>
                                          </p:spTgt>
                                        </p:tgtEl>
                                      </p:cBhvr>
                                      <p:to x="100000" y="100000"/>
                                    </p:animScale>
                                    <p:animScale>
                                      <p:cBhvr>
                                        <p:cTn id="55" dur="26">
                                          <p:stCondLst>
                                            <p:cond delay="1808"/>
                                          </p:stCondLst>
                                        </p:cTn>
                                        <p:tgtEl>
                                          <p:spTgt spid="4">
                                            <p:txEl>
                                              <p:charRg st="2" end="2"/>
                                            </p:txEl>
                                          </p:spTgt>
                                        </p:tgtEl>
                                      </p:cBhvr>
                                      <p:to x="100000" y="95000"/>
                                    </p:animScale>
                                    <p:animScale>
                                      <p:cBhvr>
                                        <p:cTn id="56" dur="166" decel="50000">
                                          <p:stCondLst>
                                            <p:cond delay="1834"/>
                                          </p:stCondLst>
                                        </p:cTn>
                                        <p:tgtEl>
                                          <p:spTgt spid="4">
                                            <p:txEl>
                                              <p:char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4">
                                            <p:txEl>
                                              <p:charRg st="3" end="3"/>
                                            </p:txEl>
                                          </p:spTgt>
                                        </p:tgtEl>
                                        <p:attrNameLst>
                                          <p:attrName>style.visibility</p:attrName>
                                        </p:attrNameLst>
                                      </p:cBhvr>
                                      <p:to>
                                        <p:strVal val="visible"/>
                                      </p:to>
                                    </p:set>
                                    <p:animEffect transition="in" filter="wipe(down)">
                                      <p:cBhvr>
                                        <p:cTn id="61" dur="580">
                                          <p:stCondLst>
                                            <p:cond delay="0"/>
                                          </p:stCondLst>
                                        </p:cTn>
                                        <p:tgtEl>
                                          <p:spTgt spid="4">
                                            <p:txEl>
                                              <p:charRg st="3" end="3"/>
                                            </p:txEl>
                                          </p:spTgt>
                                        </p:tgtEl>
                                      </p:cBhvr>
                                    </p:animEffect>
                                    <p:anim calcmode="lin" valueType="num">
                                      <p:cBhvr>
                                        <p:cTn id="62" dur="1822" tmFilter="0,0; 0.14,0.36; 0.43,0.73; 0.71,0.91; 1.0,1.0">
                                          <p:stCondLst>
                                            <p:cond delay="0"/>
                                          </p:stCondLst>
                                        </p:cTn>
                                        <p:tgtEl>
                                          <p:spTgt spid="4">
                                            <p:txEl>
                                              <p:char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4">
                                            <p:txEl>
                                              <p:charRg st="3" end="3"/>
                                            </p:txEl>
                                          </p:spTgt>
                                        </p:tgtEl>
                                        <p:attrNameLst>
                                          <p:attrName>ppt_y</p:attrName>
                                        </p:attrNameLst>
                                      </p:cBhvr>
                                      <p:tavLst>
                                        <p:tav tm="0" fmla="#ppt_y-sin(pi*$)/3">
                                          <p:val>
                                            <p:fltVal val="0.500000"/>
                                          </p:val>
                                        </p:tav>
                                        <p:tav tm="100000">
                                          <p:val>
                                            <p:fltVal val="1.000000"/>
                                          </p:val>
                                        </p:tav>
                                      </p:tavLst>
                                    </p:anim>
                                    <p:anim calcmode="lin" valueType="num">
                                      <p:cBhvr>
                                        <p:cTn id="64" dur="664" tmFilter="0, 0; 0.125,0.2665; 0.25,0.4; 0.375,0.465; 0.5,0.5;  0.625,0.535; 0.75,0.6; 0.875,0.7335; 1,1">
                                          <p:stCondLst>
                                            <p:cond delay="664"/>
                                          </p:stCondLst>
                                        </p:cTn>
                                        <p:tgtEl>
                                          <p:spTgt spid="4">
                                            <p:txEl>
                                              <p:charRg st="3" end="3"/>
                                            </p:txEl>
                                          </p:spTgt>
                                        </p:tgtEl>
                                        <p:attrNameLst>
                                          <p:attrName>ppt_y</p:attrName>
                                        </p:attrNameLst>
                                      </p:cBhvr>
                                      <p:tavLst>
                                        <p:tav tm="0" fmla="#ppt_y-sin(pi*$)/9">
                                          <p:val>
                                            <p:fltVal val="0.000000"/>
                                          </p:val>
                                        </p:tav>
                                        <p:tav tm="100000">
                                          <p:val>
                                            <p:fltVal val="1.000000"/>
                                          </p:val>
                                        </p:tav>
                                      </p:tavLst>
                                    </p:anim>
                                    <p:anim calcmode="lin" valueType="num">
                                      <p:cBhvr>
                                        <p:cTn id="65" dur="332" tmFilter="0, 0; 0.125,0.2665; 0.25,0.4; 0.375,0.465; 0.5,0.5;  0.625,0.535; 0.75,0.6; 0.875,0.7335; 1,1">
                                          <p:stCondLst>
                                            <p:cond delay="1324"/>
                                          </p:stCondLst>
                                        </p:cTn>
                                        <p:tgtEl>
                                          <p:spTgt spid="4">
                                            <p:txEl>
                                              <p:charRg st="3" end="3"/>
                                            </p:txEl>
                                          </p:spTgt>
                                        </p:tgtEl>
                                        <p:attrNameLst>
                                          <p:attrName>ppt_y</p:attrName>
                                        </p:attrNameLst>
                                      </p:cBhvr>
                                      <p:tavLst>
                                        <p:tav tm="0" fmla="#ppt_y-sin(pi*$)/27">
                                          <p:val>
                                            <p:fltVal val="0.000000"/>
                                          </p:val>
                                        </p:tav>
                                        <p:tav tm="100000">
                                          <p:val>
                                            <p:fltVal val="1.000000"/>
                                          </p:val>
                                        </p:tav>
                                      </p:tavLst>
                                    </p:anim>
                                    <p:anim calcmode="lin" valueType="num">
                                      <p:cBhvr>
                                        <p:cTn id="66" dur="164" tmFilter="0, 0; 0.125,0.2665; 0.25,0.4; 0.375,0.465; 0.5,0.5;  0.625,0.535; 0.75,0.6; 0.875,0.7335; 1,1">
                                          <p:stCondLst>
                                            <p:cond delay="1656"/>
                                          </p:stCondLst>
                                        </p:cTn>
                                        <p:tgtEl>
                                          <p:spTgt spid="4">
                                            <p:txEl>
                                              <p:charRg st="3" end="3"/>
                                            </p:txEl>
                                          </p:spTgt>
                                        </p:tgtEl>
                                        <p:attrNameLst>
                                          <p:attrName>ppt_y</p:attrName>
                                        </p:attrNameLst>
                                      </p:cBhvr>
                                      <p:tavLst>
                                        <p:tav tm="0" fmla="#ppt_y-sin(pi*$)/81">
                                          <p:val>
                                            <p:fltVal val="0.000000"/>
                                          </p:val>
                                        </p:tav>
                                        <p:tav tm="100000">
                                          <p:val>
                                            <p:fltVal val="1.000000"/>
                                          </p:val>
                                        </p:tav>
                                      </p:tavLst>
                                    </p:anim>
                                    <p:animScale>
                                      <p:cBhvr>
                                        <p:cTn id="67" dur="26">
                                          <p:stCondLst>
                                            <p:cond delay="650"/>
                                          </p:stCondLst>
                                        </p:cTn>
                                        <p:tgtEl>
                                          <p:spTgt spid="4">
                                            <p:txEl>
                                              <p:charRg st="3" end="3"/>
                                            </p:txEl>
                                          </p:spTgt>
                                        </p:tgtEl>
                                      </p:cBhvr>
                                      <p:to x="100000" y="60000"/>
                                    </p:animScale>
                                    <p:animScale>
                                      <p:cBhvr>
                                        <p:cTn id="68" dur="166" decel="50000">
                                          <p:stCondLst>
                                            <p:cond delay="676"/>
                                          </p:stCondLst>
                                        </p:cTn>
                                        <p:tgtEl>
                                          <p:spTgt spid="4">
                                            <p:txEl>
                                              <p:charRg st="3" end="3"/>
                                            </p:txEl>
                                          </p:spTgt>
                                        </p:tgtEl>
                                      </p:cBhvr>
                                      <p:to x="100000" y="100000"/>
                                    </p:animScale>
                                    <p:animScale>
                                      <p:cBhvr>
                                        <p:cTn id="69" dur="26">
                                          <p:stCondLst>
                                            <p:cond delay="1312"/>
                                          </p:stCondLst>
                                        </p:cTn>
                                        <p:tgtEl>
                                          <p:spTgt spid="4">
                                            <p:txEl>
                                              <p:charRg st="3" end="3"/>
                                            </p:txEl>
                                          </p:spTgt>
                                        </p:tgtEl>
                                      </p:cBhvr>
                                      <p:to x="100000" y="80000"/>
                                    </p:animScale>
                                    <p:animScale>
                                      <p:cBhvr>
                                        <p:cTn id="70" dur="166" decel="50000">
                                          <p:stCondLst>
                                            <p:cond delay="1338"/>
                                          </p:stCondLst>
                                        </p:cTn>
                                        <p:tgtEl>
                                          <p:spTgt spid="4">
                                            <p:txEl>
                                              <p:charRg st="3" end="3"/>
                                            </p:txEl>
                                          </p:spTgt>
                                        </p:tgtEl>
                                      </p:cBhvr>
                                      <p:to x="100000" y="100000"/>
                                    </p:animScale>
                                    <p:animScale>
                                      <p:cBhvr>
                                        <p:cTn id="71" dur="26">
                                          <p:stCondLst>
                                            <p:cond delay="1642"/>
                                          </p:stCondLst>
                                        </p:cTn>
                                        <p:tgtEl>
                                          <p:spTgt spid="4">
                                            <p:txEl>
                                              <p:charRg st="3" end="3"/>
                                            </p:txEl>
                                          </p:spTgt>
                                        </p:tgtEl>
                                      </p:cBhvr>
                                      <p:to x="100000" y="90000"/>
                                    </p:animScale>
                                    <p:animScale>
                                      <p:cBhvr>
                                        <p:cTn id="72" dur="166" decel="50000">
                                          <p:stCondLst>
                                            <p:cond delay="1668"/>
                                          </p:stCondLst>
                                        </p:cTn>
                                        <p:tgtEl>
                                          <p:spTgt spid="4">
                                            <p:txEl>
                                              <p:charRg st="3" end="3"/>
                                            </p:txEl>
                                          </p:spTgt>
                                        </p:tgtEl>
                                      </p:cBhvr>
                                      <p:to x="100000" y="100000"/>
                                    </p:animScale>
                                    <p:animScale>
                                      <p:cBhvr>
                                        <p:cTn id="73" dur="26">
                                          <p:stCondLst>
                                            <p:cond delay="1808"/>
                                          </p:stCondLst>
                                        </p:cTn>
                                        <p:tgtEl>
                                          <p:spTgt spid="4">
                                            <p:txEl>
                                              <p:charRg st="3" end="3"/>
                                            </p:txEl>
                                          </p:spTgt>
                                        </p:tgtEl>
                                      </p:cBhvr>
                                      <p:to x="100000" y="95000"/>
                                    </p:animScale>
                                    <p:animScale>
                                      <p:cBhvr>
                                        <p:cTn id="74" dur="166" decel="50000">
                                          <p:stCondLst>
                                            <p:cond delay="1834"/>
                                          </p:stCondLst>
                                        </p:cTn>
                                        <p:tgtEl>
                                          <p:spTgt spid="4">
                                            <p:txEl>
                                              <p:char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nodeType="clickEffect">
                                  <p:stCondLst>
                                    <p:cond delay="0"/>
                                  </p:stCondLst>
                                  <p:childTnLst>
                                    <p:set>
                                      <p:cBhvr>
                                        <p:cTn id="78" dur="1" fill="hold">
                                          <p:stCondLst>
                                            <p:cond delay="0"/>
                                          </p:stCondLst>
                                        </p:cTn>
                                        <p:tgtEl>
                                          <p:spTgt spid="4">
                                            <p:txEl>
                                              <p:charRg st="4" end="4"/>
                                            </p:txEl>
                                          </p:spTgt>
                                        </p:tgtEl>
                                        <p:attrNameLst>
                                          <p:attrName>style.visibility</p:attrName>
                                        </p:attrNameLst>
                                      </p:cBhvr>
                                      <p:to>
                                        <p:strVal val="visible"/>
                                      </p:to>
                                    </p:set>
                                    <p:animEffect transition="in" filter="wipe(down)">
                                      <p:cBhvr>
                                        <p:cTn id="79" dur="580">
                                          <p:stCondLst>
                                            <p:cond delay="0"/>
                                          </p:stCondLst>
                                        </p:cTn>
                                        <p:tgtEl>
                                          <p:spTgt spid="4">
                                            <p:txEl>
                                              <p:charRg st="4" end="4"/>
                                            </p:txEl>
                                          </p:spTgt>
                                        </p:tgtEl>
                                      </p:cBhvr>
                                    </p:animEffect>
                                    <p:anim calcmode="lin" valueType="num">
                                      <p:cBhvr>
                                        <p:cTn id="80" dur="1822" tmFilter="0,0; 0.14,0.36; 0.43,0.73; 0.71,0.91; 1.0,1.0">
                                          <p:stCondLst>
                                            <p:cond delay="0"/>
                                          </p:stCondLst>
                                        </p:cTn>
                                        <p:tgtEl>
                                          <p:spTgt spid="4">
                                            <p:txEl>
                                              <p:char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4">
                                            <p:txEl>
                                              <p:charRg st="4" end="4"/>
                                            </p:txEl>
                                          </p:spTgt>
                                        </p:tgtEl>
                                        <p:attrNameLst>
                                          <p:attrName>ppt_y</p:attrName>
                                        </p:attrNameLst>
                                      </p:cBhvr>
                                      <p:tavLst>
                                        <p:tav tm="0" fmla="#ppt_y-sin(pi*$)/3">
                                          <p:val>
                                            <p:fltVal val="0.500000"/>
                                          </p:val>
                                        </p:tav>
                                        <p:tav tm="100000">
                                          <p:val>
                                            <p:fltVal val="1.000000"/>
                                          </p:val>
                                        </p:tav>
                                      </p:tavLst>
                                    </p:anim>
                                    <p:anim calcmode="lin" valueType="num">
                                      <p:cBhvr>
                                        <p:cTn id="82" dur="664" tmFilter="0, 0; 0.125,0.2665; 0.25,0.4; 0.375,0.465; 0.5,0.5;  0.625,0.535; 0.75,0.6; 0.875,0.7335; 1,1">
                                          <p:stCondLst>
                                            <p:cond delay="664"/>
                                          </p:stCondLst>
                                        </p:cTn>
                                        <p:tgtEl>
                                          <p:spTgt spid="4">
                                            <p:txEl>
                                              <p:charRg st="4" end="4"/>
                                            </p:txEl>
                                          </p:spTgt>
                                        </p:tgtEl>
                                        <p:attrNameLst>
                                          <p:attrName>ppt_y</p:attrName>
                                        </p:attrNameLst>
                                      </p:cBhvr>
                                      <p:tavLst>
                                        <p:tav tm="0" fmla="#ppt_y-sin(pi*$)/9">
                                          <p:val>
                                            <p:fltVal val="0.000000"/>
                                          </p:val>
                                        </p:tav>
                                        <p:tav tm="100000">
                                          <p:val>
                                            <p:fltVal val="1.000000"/>
                                          </p:val>
                                        </p:tav>
                                      </p:tavLst>
                                    </p:anim>
                                    <p:anim calcmode="lin" valueType="num">
                                      <p:cBhvr>
                                        <p:cTn id="83" dur="332" tmFilter="0, 0; 0.125,0.2665; 0.25,0.4; 0.375,0.465; 0.5,0.5;  0.625,0.535; 0.75,0.6; 0.875,0.7335; 1,1">
                                          <p:stCondLst>
                                            <p:cond delay="1324"/>
                                          </p:stCondLst>
                                        </p:cTn>
                                        <p:tgtEl>
                                          <p:spTgt spid="4">
                                            <p:txEl>
                                              <p:charRg st="4" end="4"/>
                                            </p:txEl>
                                          </p:spTgt>
                                        </p:tgtEl>
                                        <p:attrNameLst>
                                          <p:attrName>ppt_y</p:attrName>
                                        </p:attrNameLst>
                                      </p:cBhvr>
                                      <p:tavLst>
                                        <p:tav tm="0" fmla="#ppt_y-sin(pi*$)/27">
                                          <p:val>
                                            <p:fltVal val="0.000000"/>
                                          </p:val>
                                        </p:tav>
                                        <p:tav tm="100000">
                                          <p:val>
                                            <p:fltVal val="1.000000"/>
                                          </p:val>
                                        </p:tav>
                                      </p:tavLst>
                                    </p:anim>
                                    <p:anim calcmode="lin" valueType="num">
                                      <p:cBhvr>
                                        <p:cTn id="84" dur="164" tmFilter="0, 0; 0.125,0.2665; 0.25,0.4; 0.375,0.465; 0.5,0.5;  0.625,0.535; 0.75,0.6; 0.875,0.7335; 1,1">
                                          <p:stCondLst>
                                            <p:cond delay="1656"/>
                                          </p:stCondLst>
                                        </p:cTn>
                                        <p:tgtEl>
                                          <p:spTgt spid="4">
                                            <p:txEl>
                                              <p:charRg st="4" end="4"/>
                                            </p:txEl>
                                          </p:spTgt>
                                        </p:tgtEl>
                                        <p:attrNameLst>
                                          <p:attrName>ppt_y</p:attrName>
                                        </p:attrNameLst>
                                      </p:cBhvr>
                                      <p:tavLst>
                                        <p:tav tm="0" fmla="#ppt_y-sin(pi*$)/81">
                                          <p:val>
                                            <p:fltVal val="0.000000"/>
                                          </p:val>
                                        </p:tav>
                                        <p:tav tm="100000">
                                          <p:val>
                                            <p:fltVal val="1.000000"/>
                                          </p:val>
                                        </p:tav>
                                      </p:tavLst>
                                    </p:anim>
                                    <p:animScale>
                                      <p:cBhvr>
                                        <p:cTn id="85" dur="26">
                                          <p:stCondLst>
                                            <p:cond delay="650"/>
                                          </p:stCondLst>
                                        </p:cTn>
                                        <p:tgtEl>
                                          <p:spTgt spid="4">
                                            <p:txEl>
                                              <p:charRg st="4" end="4"/>
                                            </p:txEl>
                                          </p:spTgt>
                                        </p:tgtEl>
                                      </p:cBhvr>
                                      <p:to x="100000" y="60000"/>
                                    </p:animScale>
                                    <p:animScale>
                                      <p:cBhvr>
                                        <p:cTn id="86" dur="166" decel="50000">
                                          <p:stCondLst>
                                            <p:cond delay="676"/>
                                          </p:stCondLst>
                                        </p:cTn>
                                        <p:tgtEl>
                                          <p:spTgt spid="4">
                                            <p:txEl>
                                              <p:charRg st="4" end="4"/>
                                            </p:txEl>
                                          </p:spTgt>
                                        </p:tgtEl>
                                      </p:cBhvr>
                                      <p:to x="100000" y="100000"/>
                                    </p:animScale>
                                    <p:animScale>
                                      <p:cBhvr>
                                        <p:cTn id="87" dur="26">
                                          <p:stCondLst>
                                            <p:cond delay="1312"/>
                                          </p:stCondLst>
                                        </p:cTn>
                                        <p:tgtEl>
                                          <p:spTgt spid="4">
                                            <p:txEl>
                                              <p:charRg st="4" end="4"/>
                                            </p:txEl>
                                          </p:spTgt>
                                        </p:tgtEl>
                                      </p:cBhvr>
                                      <p:to x="100000" y="80000"/>
                                    </p:animScale>
                                    <p:animScale>
                                      <p:cBhvr>
                                        <p:cTn id="88" dur="166" decel="50000">
                                          <p:stCondLst>
                                            <p:cond delay="1338"/>
                                          </p:stCondLst>
                                        </p:cTn>
                                        <p:tgtEl>
                                          <p:spTgt spid="4">
                                            <p:txEl>
                                              <p:charRg st="4" end="4"/>
                                            </p:txEl>
                                          </p:spTgt>
                                        </p:tgtEl>
                                      </p:cBhvr>
                                      <p:to x="100000" y="100000"/>
                                    </p:animScale>
                                    <p:animScale>
                                      <p:cBhvr>
                                        <p:cTn id="89" dur="26">
                                          <p:stCondLst>
                                            <p:cond delay="1642"/>
                                          </p:stCondLst>
                                        </p:cTn>
                                        <p:tgtEl>
                                          <p:spTgt spid="4">
                                            <p:txEl>
                                              <p:charRg st="4" end="4"/>
                                            </p:txEl>
                                          </p:spTgt>
                                        </p:tgtEl>
                                      </p:cBhvr>
                                      <p:to x="100000" y="90000"/>
                                    </p:animScale>
                                    <p:animScale>
                                      <p:cBhvr>
                                        <p:cTn id="90" dur="166" decel="50000">
                                          <p:stCondLst>
                                            <p:cond delay="1668"/>
                                          </p:stCondLst>
                                        </p:cTn>
                                        <p:tgtEl>
                                          <p:spTgt spid="4">
                                            <p:txEl>
                                              <p:charRg st="4" end="4"/>
                                            </p:txEl>
                                          </p:spTgt>
                                        </p:tgtEl>
                                      </p:cBhvr>
                                      <p:to x="100000" y="100000"/>
                                    </p:animScale>
                                    <p:animScale>
                                      <p:cBhvr>
                                        <p:cTn id="91" dur="26">
                                          <p:stCondLst>
                                            <p:cond delay="1808"/>
                                          </p:stCondLst>
                                        </p:cTn>
                                        <p:tgtEl>
                                          <p:spTgt spid="4">
                                            <p:txEl>
                                              <p:charRg st="4" end="4"/>
                                            </p:txEl>
                                          </p:spTgt>
                                        </p:tgtEl>
                                      </p:cBhvr>
                                      <p:to x="100000" y="95000"/>
                                    </p:animScale>
                                    <p:animScale>
                                      <p:cBhvr>
                                        <p:cTn id="92" dur="166" decel="50000">
                                          <p:stCondLst>
                                            <p:cond delay="1834"/>
                                          </p:stCondLst>
                                        </p:cTn>
                                        <p:tgtEl>
                                          <p:spTgt spid="4">
                                            <p:txEl>
                                              <p:charRg st="4" end="4"/>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nodeType="clickEffect">
                                  <p:stCondLst>
                                    <p:cond delay="0"/>
                                  </p:stCondLst>
                                  <p:childTnLst>
                                    <p:set>
                                      <p:cBhvr>
                                        <p:cTn id="96" dur="1" fill="hold">
                                          <p:stCondLst>
                                            <p:cond delay="0"/>
                                          </p:stCondLst>
                                        </p:cTn>
                                        <p:tgtEl>
                                          <p:spTgt spid="4">
                                            <p:txEl>
                                              <p:charRg st="5" end="5"/>
                                            </p:txEl>
                                          </p:spTgt>
                                        </p:tgtEl>
                                        <p:attrNameLst>
                                          <p:attrName>style.visibility</p:attrName>
                                        </p:attrNameLst>
                                      </p:cBhvr>
                                      <p:to>
                                        <p:strVal val="visible"/>
                                      </p:to>
                                    </p:set>
                                    <p:animEffect transition="in" filter="wipe(down)">
                                      <p:cBhvr>
                                        <p:cTn id="97" dur="580">
                                          <p:stCondLst>
                                            <p:cond delay="0"/>
                                          </p:stCondLst>
                                        </p:cTn>
                                        <p:tgtEl>
                                          <p:spTgt spid="4">
                                            <p:txEl>
                                              <p:charRg st="5" end="5"/>
                                            </p:txEl>
                                          </p:spTgt>
                                        </p:tgtEl>
                                      </p:cBhvr>
                                    </p:animEffect>
                                    <p:anim calcmode="lin" valueType="num">
                                      <p:cBhvr>
                                        <p:cTn id="98" dur="1822" tmFilter="0,0; 0.14,0.36; 0.43,0.73; 0.71,0.91; 1.0,1.0">
                                          <p:stCondLst>
                                            <p:cond delay="0"/>
                                          </p:stCondLst>
                                        </p:cTn>
                                        <p:tgtEl>
                                          <p:spTgt spid="4">
                                            <p:txEl>
                                              <p:charRg st="5" end="5"/>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4">
                                            <p:txEl>
                                              <p:charRg st="5" end="5"/>
                                            </p:txEl>
                                          </p:spTgt>
                                        </p:tgtEl>
                                        <p:attrNameLst>
                                          <p:attrName>ppt_y</p:attrName>
                                        </p:attrNameLst>
                                      </p:cBhvr>
                                      <p:tavLst>
                                        <p:tav tm="0" fmla="#ppt_y-sin(pi*$)/3">
                                          <p:val>
                                            <p:fltVal val="0.500000"/>
                                          </p:val>
                                        </p:tav>
                                        <p:tav tm="100000">
                                          <p:val>
                                            <p:fltVal val="1.000000"/>
                                          </p:val>
                                        </p:tav>
                                      </p:tavLst>
                                    </p:anim>
                                    <p:anim calcmode="lin" valueType="num">
                                      <p:cBhvr>
                                        <p:cTn id="100" dur="664" tmFilter="0, 0; 0.125,0.2665; 0.25,0.4; 0.375,0.465; 0.5,0.5;  0.625,0.535; 0.75,0.6; 0.875,0.7335; 1,1">
                                          <p:stCondLst>
                                            <p:cond delay="664"/>
                                          </p:stCondLst>
                                        </p:cTn>
                                        <p:tgtEl>
                                          <p:spTgt spid="4">
                                            <p:txEl>
                                              <p:charRg st="5" end="5"/>
                                            </p:txEl>
                                          </p:spTgt>
                                        </p:tgtEl>
                                        <p:attrNameLst>
                                          <p:attrName>ppt_y</p:attrName>
                                        </p:attrNameLst>
                                      </p:cBhvr>
                                      <p:tavLst>
                                        <p:tav tm="0" fmla="#ppt_y-sin(pi*$)/9">
                                          <p:val>
                                            <p:fltVal val="0.000000"/>
                                          </p:val>
                                        </p:tav>
                                        <p:tav tm="100000">
                                          <p:val>
                                            <p:fltVal val="1.000000"/>
                                          </p:val>
                                        </p:tav>
                                      </p:tavLst>
                                    </p:anim>
                                    <p:anim calcmode="lin" valueType="num">
                                      <p:cBhvr>
                                        <p:cTn id="101" dur="332" tmFilter="0, 0; 0.125,0.2665; 0.25,0.4; 0.375,0.465; 0.5,0.5;  0.625,0.535; 0.75,0.6; 0.875,0.7335; 1,1">
                                          <p:stCondLst>
                                            <p:cond delay="1324"/>
                                          </p:stCondLst>
                                        </p:cTn>
                                        <p:tgtEl>
                                          <p:spTgt spid="4">
                                            <p:txEl>
                                              <p:charRg st="5" end="5"/>
                                            </p:txEl>
                                          </p:spTgt>
                                        </p:tgtEl>
                                        <p:attrNameLst>
                                          <p:attrName>ppt_y</p:attrName>
                                        </p:attrNameLst>
                                      </p:cBhvr>
                                      <p:tavLst>
                                        <p:tav tm="0" fmla="#ppt_y-sin(pi*$)/27">
                                          <p:val>
                                            <p:fltVal val="0.000000"/>
                                          </p:val>
                                        </p:tav>
                                        <p:tav tm="100000">
                                          <p:val>
                                            <p:fltVal val="1.000000"/>
                                          </p:val>
                                        </p:tav>
                                      </p:tavLst>
                                    </p:anim>
                                    <p:anim calcmode="lin" valueType="num">
                                      <p:cBhvr>
                                        <p:cTn id="102" dur="164" tmFilter="0, 0; 0.125,0.2665; 0.25,0.4; 0.375,0.465; 0.5,0.5;  0.625,0.535; 0.75,0.6; 0.875,0.7335; 1,1">
                                          <p:stCondLst>
                                            <p:cond delay="1656"/>
                                          </p:stCondLst>
                                        </p:cTn>
                                        <p:tgtEl>
                                          <p:spTgt spid="4">
                                            <p:txEl>
                                              <p:charRg st="5" end="5"/>
                                            </p:txEl>
                                          </p:spTgt>
                                        </p:tgtEl>
                                        <p:attrNameLst>
                                          <p:attrName>ppt_y</p:attrName>
                                        </p:attrNameLst>
                                      </p:cBhvr>
                                      <p:tavLst>
                                        <p:tav tm="0" fmla="#ppt_y-sin(pi*$)/81">
                                          <p:val>
                                            <p:fltVal val="0.000000"/>
                                          </p:val>
                                        </p:tav>
                                        <p:tav tm="100000">
                                          <p:val>
                                            <p:fltVal val="1.000000"/>
                                          </p:val>
                                        </p:tav>
                                      </p:tavLst>
                                    </p:anim>
                                    <p:animScale>
                                      <p:cBhvr>
                                        <p:cTn id="103" dur="26">
                                          <p:stCondLst>
                                            <p:cond delay="650"/>
                                          </p:stCondLst>
                                        </p:cTn>
                                        <p:tgtEl>
                                          <p:spTgt spid="4">
                                            <p:txEl>
                                              <p:charRg st="5" end="5"/>
                                            </p:txEl>
                                          </p:spTgt>
                                        </p:tgtEl>
                                      </p:cBhvr>
                                      <p:to x="100000" y="60000"/>
                                    </p:animScale>
                                    <p:animScale>
                                      <p:cBhvr>
                                        <p:cTn id="104" dur="166" decel="50000">
                                          <p:stCondLst>
                                            <p:cond delay="676"/>
                                          </p:stCondLst>
                                        </p:cTn>
                                        <p:tgtEl>
                                          <p:spTgt spid="4">
                                            <p:txEl>
                                              <p:charRg st="5" end="5"/>
                                            </p:txEl>
                                          </p:spTgt>
                                        </p:tgtEl>
                                      </p:cBhvr>
                                      <p:to x="100000" y="100000"/>
                                    </p:animScale>
                                    <p:animScale>
                                      <p:cBhvr>
                                        <p:cTn id="105" dur="26">
                                          <p:stCondLst>
                                            <p:cond delay="1312"/>
                                          </p:stCondLst>
                                        </p:cTn>
                                        <p:tgtEl>
                                          <p:spTgt spid="4">
                                            <p:txEl>
                                              <p:charRg st="5" end="5"/>
                                            </p:txEl>
                                          </p:spTgt>
                                        </p:tgtEl>
                                      </p:cBhvr>
                                      <p:to x="100000" y="80000"/>
                                    </p:animScale>
                                    <p:animScale>
                                      <p:cBhvr>
                                        <p:cTn id="106" dur="166" decel="50000">
                                          <p:stCondLst>
                                            <p:cond delay="1338"/>
                                          </p:stCondLst>
                                        </p:cTn>
                                        <p:tgtEl>
                                          <p:spTgt spid="4">
                                            <p:txEl>
                                              <p:charRg st="5" end="5"/>
                                            </p:txEl>
                                          </p:spTgt>
                                        </p:tgtEl>
                                      </p:cBhvr>
                                      <p:to x="100000" y="100000"/>
                                    </p:animScale>
                                    <p:animScale>
                                      <p:cBhvr>
                                        <p:cTn id="107" dur="26">
                                          <p:stCondLst>
                                            <p:cond delay="1642"/>
                                          </p:stCondLst>
                                        </p:cTn>
                                        <p:tgtEl>
                                          <p:spTgt spid="4">
                                            <p:txEl>
                                              <p:charRg st="5" end="5"/>
                                            </p:txEl>
                                          </p:spTgt>
                                        </p:tgtEl>
                                      </p:cBhvr>
                                      <p:to x="100000" y="90000"/>
                                    </p:animScale>
                                    <p:animScale>
                                      <p:cBhvr>
                                        <p:cTn id="108" dur="166" decel="50000">
                                          <p:stCondLst>
                                            <p:cond delay="1668"/>
                                          </p:stCondLst>
                                        </p:cTn>
                                        <p:tgtEl>
                                          <p:spTgt spid="4">
                                            <p:txEl>
                                              <p:charRg st="5" end="5"/>
                                            </p:txEl>
                                          </p:spTgt>
                                        </p:tgtEl>
                                      </p:cBhvr>
                                      <p:to x="100000" y="100000"/>
                                    </p:animScale>
                                    <p:animScale>
                                      <p:cBhvr>
                                        <p:cTn id="109" dur="26">
                                          <p:stCondLst>
                                            <p:cond delay="1808"/>
                                          </p:stCondLst>
                                        </p:cTn>
                                        <p:tgtEl>
                                          <p:spTgt spid="4">
                                            <p:txEl>
                                              <p:charRg st="5" end="5"/>
                                            </p:txEl>
                                          </p:spTgt>
                                        </p:tgtEl>
                                      </p:cBhvr>
                                      <p:to x="100000" y="95000"/>
                                    </p:animScale>
                                    <p:animScale>
                                      <p:cBhvr>
                                        <p:cTn id="110" dur="166" decel="50000">
                                          <p:stCondLst>
                                            <p:cond delay="1834"/>
                                          </p:stCondLst>
                                        </p:cTn>
                                        <p:tgtEl>
                                          <p:spTgt spid="4">
                                            <p:txEl>
                                              <p:charRg st="5" end="5"/>
                                            </p:txEl>
                                          </p:spTgt>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nodeType="clickEffect">
                                  <p:stCondLst>
                                    <p:cond delay="0"/>
                                  </p:stCondLst>
                                  <p:childTnLst>
                                    <p:set>
                                      <p:cBhvr>
                                        <p:cTn id="114" dur="1" fill="hold">
                                          <p:stCondLst>
                                            <p:cond delay="0"/>
                                          </p:stCondLst>
                                        </p:cTn>
                                        <p:tgtEl>
                                          <p:spTgt spid="4">
                                            <p:txEl>
                                              <p:charRg st="6" end="6"/>
                                            </p:txEl>
                                          </p:spTgt>
                                        </p:tgtEl>
                                        <p:attrNameLst>
                                          <p:attrName>style.visibility</p:attrName>
                                        </p:attrNameLst>
                                      </p:cBhvr>
                                      <p:to>
                                        <p:strVal val="visible"/>
                                      </p:to>
                                    </p:set>
                                    <p:animEffect transition="in" filter="wipe(down)">
                                      <p:cBhvr>
                                        <p:cTn id="115" dur="580">
                                          <p:stCondLst>
                                            <p:cond delay="0"/>
                                          </p:stCondLst>
                                        </p:cTn>
                                        <p:tgtEl>
                                          <p:spTgt spid="4">
                                            <p:txEl>
                                              <p:charRg st="6" end="6"/>
                                            </p:txEl>
                                          </p:spTgt>
                                        </p:tgtEl>
                                      </p:cBhvr>
                                    </p:animEffect>
                                    <p:anim calcmode="lin" valueType="num">
                                      <p:cBhvr>
                                        <p:cTn id="116" dur="1822" tmFilter="0,0; 0.14,0.36; 0.43,0.73; 0.71,0.91; 1.0,1.0">
                                          <p:stCondLst>
                                            <p:cond delay="0"/>
                                          </p:stCondLst>
                                        </p:cTn>
                                        <p:tgtEl>
                                          <p:spTgt spid="4">
                                            <p:txEl>
                                              <p:charRg st="6" end="6"/>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4">
                                            <p:txEl>
                                              <p:charRg st="6" end="6"/>
                                            </p:txEl>
                                          </p:spTgt>
                                        </p:tgtEl>
                                        <p:attrNameLst>
                                          <p:attrName>ppt_y</p:attrName>
                                        </p:attrNameLst>
                                      </p:cBhvr>
                                      <p:tavLst>
                                        <p:tav tm="0" fmla="#ppt_y-sin(pi*$)/3">
                                          <p:val>
                                            <p:fltVal val="0.500000"/>
                                          </p:val>
                                        </p:tav>
                                        <p:tav tm="100000">
                                          <p:val>
                                            <p:fltVal val="1.000000"/>
                                          </p:val>
                                        </p:tav>
                                      </p:tavLst>
                                    </p:anim>
                                    <p:anim calcmode="lin" valueType="num">
                                      <p:cBhvr>
                                        <p:cTn id="118" dur="664" tmFilter="0, 0; 0.125,0.2665; 0.25,0.4; 0.375,0.465; 0.5,0.5;  0.625,0.535; 0.75,0.6; 0.875,0.7335; 1,1">
                                          <p:stCondLst>
                                            <p:cond delay="664"/>
                                          </p:stCondLst>
                                        </p:cTn>
                                        <p:tgtEl>
                                          <p:spTgt spid="4">
                                            <p:txEl>
                                              <p:charRg st="6" end="6"/>
                                            </p:txEl>
                                          </p:spTgt>
                                        </p:tgtEl>
                                        <p:attrNameLst>
                                          <p:attrName>ppt_y</p:attrName>
                                        </p:attrNameLst>
                                      </p:cBhvr>
                                      <p:tavLst>
                                        <p:tav tm="0" fmla="#ppt_y-sin(pi*$)/9">
                                          <p:val>
                                            <p:fltVal val="0.000000"/>
                                          </p:val>
                                        </p:tav>
                                        <p:tav tm="100000">
                                          <p:val>
                                            <p:fltVal val="1.000000"/>
                                          </p:val>
                                        </p:tav>
                                      </p:tavLst>
                                    </p:anim>
                                    <p:anim calcmode="lin" valueType="num">
                                      <p:cBhvr>
                                        <p:cTn id="119" dur="332" tmFilter="0, 0; 0.125,0.2665; 0.25,0.4; 0.375,0.465; 0.5,0.5;  0.625,0.535; 0.75,0.6; 0.875,0.7335; 1,1">
                                          <p:stCondLst>
                                            <p:cond delay="1324"/>
                                          </p:stCondLst>
                                        </p:cTn>
                                        <p:tgtEl>
                                          <p:spTgt spid="4">
                                            <p:txEl>
                                              <p:charRg st="6" end="6"/>
                                            </p:txEl>
                                          </p:spTgt>
                                        </p:tgtEl>
                                        <p:attrNameLst>
                                          <p:attrName>ppt_y</p:attrName>
                                        </p:attrNameLst>
                                      </p:cBhvr>
                                      <p:tavLst>
                                        <p:tav tm="0" fmla="#ppt_y-sin(pi*$)/27">
                                          <p:val>
                                            <p:fltVal val="0.000000"/>
                                          </p:val>
                                        </p:tav>
                                        <p:tav tm="100000">
                                          <p:val>
                                            <p:fltVal val="1.000000"/>
                                          </p:val>
                                        </p:tav>
                                      </p:tavLst>
                                    </p:anim>
                                    <p:anim calcmode="lin" valueType="num">
                                      <p:cBhvr>
                                        <p:cTn id="120" dur="164" tmFilter="0, 0; 0.125,0.2665; 0.25,0.4; 0.375,0.465; 0.5,0.5;  0.625,0.535; 0.75,0.6; 0.875,0.7335; 1,1">
                                          <p:stCondLst>
                                            <p:cond delay="1656"/>
                                          </p:stCondLst>
                                        </p:cTn>
                                        <p:tgtEl>
                                          <p:spTgt spid="4">
                                            <p:txEl>
                                              <p:charRg st="6" end="6"/>
                                            </p:txEl>
                                          </p:spTgt>
                                        </p:tgtEl>
                                        <p:attrNameLst>
                                          <p:attrName>ppt_y</p:attrName>
                                        </p:attrNameLst>
                                      </p:cBhvr>
                                      <p:tavLst>
                                        <p:tav tm="0" fmla="#ppt_y-sin(pi*$)/81">
                                          <p:val>
                                            <p:fltVal val="0.000000"/>
                                          </p:val>
                                        </p:tav>
                                        <p:tav tm="100000">
                                          <p:val>
                                            <p:fltVal val="1.000000"/>
                                          </p:val>
                                        </p:tav>
                                      </p:tavLst>
                                    </p:anim>
                                    <p:animScale>
                                      <p:cBhvr>
                                        <p:cTn id="121" dur="26">
                                          <p:stCondLst>
                                            <p:cond delay="650"/>
                                          </p:stCondLst>
                                        </p:cTn>
                                        <p:tgtEl>
                                          <p:spTgt spid="4">
                                            <p:txEl>
                                              <p:charRg st="6" end="6"/>
                                            </p:txEl>
                                          </p:spTgt>
                                        </p:tgtEl>
                                      </p:cBhvr>
                                      <p:to x="100000" y="60000"/>
                                    </p:animScale>
                                    <p:animScale>
                                      <p:cBhvr>
                                        <p:cTn id="122" dur="166" decel="50000">
                                          <p:stCondLst>
                                            <p:cond delay="676"/>
                                          </p:stCondLst>
                                        </p:cTn>
                                        <p:tgtEl>
                                          <p:spTgt spid="4">
                                            <p:txEl>
                                              <p:charRg st="6" end="6"/>
                                            </p:txEl>
                                          </p:spTgt>
                                        </p:tgtEl>
                                      </p:cBhvr>
                                      <p:to x="100000" y="100000"/>
                                    </p:animScale>
                                    <p:animScale>
                                      <p:cBhvr>
                                        <p:cTn id="123" dur="26">
                                          <p:stCondLst>
                                            <p:cond delay="1312"/>
                                          </p:stCondLst>
                                        </p:cTn>
                                        <p:tgtEl>
                                          <p:spTgt spid="4">
                                            <p:txEl>
                                              <p:charRg st="6" end="6"/>
                                            </p:txEl>
                                          </p:spTgt>
                                        </p:tgtEl>
                                      </p:cBhvr>
                                      <p:to x="100000" y="80000"/>
                                    </p:animScale>
                                    <p:animScale>
                                      <p:cBhvr>
                                        <p:cTn id="124" dur="166" decel="50000">
                                          <p:stCondLst>
                                            <p:cond delay="1338"/>
                                          </p:stCondLst>
                                        </p:cTn>
                                        <p:tgtEl>
                                          <p:spTgt spid="4">
                                            <p:txEl>
                                              <p:charRg st="6" end="6"/>
                                            </p:txEl>
                                          </p:spTgt>
                                        </p:tgtEl>
                                      </p:cBhvr>
                                      <p:to x="100000" y="100000"/>
                                    </p:animScale>
                                    <p:animScale>
                                      <p:cBhvr>
                                        <p:cTn id="125" dur="26">
                                          <p:stCondLst>
                                            <p:cond delay="1642"/>
                                          </p:stCondLst>
                                        </p:cTn>
                                        <p:tgtEl>
                                          <p:spTgt spid="4">
                                            <p:txEl>
                                              <p:charRg st="6" end="6"/>
                                            </p:txEl>
                                          </p:spTgt>
                                        </p:tgtEl>
                                      </p:cBhvr>
                                      <p:to x="100000" y="90000"/>
                                    </p:animScale>
                                    <p:animScale>
                                      <p:cBhvr>
                                        <p:cTn id="126" dur="166" decel="50000">
                                          <p:stCondLst>
                                            <p:cond delay="1668"/>
                                          </p:stCondLst>
                                        </p:cTn>
                                        <p:tgtEl>
                                          <p:spTgt spid="4">
                                            <p:txEl>
                                              <p:charRg st="6" end="6"/>
                                            </p:txEl>
                                          </p:spTgt>
                                        </p:tgtEl>
                                      </p:cBhvr>
                                      <p:to x="100000" y="100000"/>
                                    </p:animScale>
                                    <p:animScale>
                                      <p:cBhvr>
                                        <p:cTn id="127" dur="26">
                                          <p:stCondLst>
                                            <p:cond delay="1808"/>
                                          </p:stCondLst>
                                        </p:cTn>
                                        <p:tgtEl>
                                          <p:spTgt spid="4">
                                            <p:txEl>
                                              <p:charRg st="6" end="6"/>
                                            </p:txEl>
                                          </p:spTgt>
                                        </p:tgtEl>
                                      </p:cBhvr>
                                      <p:to x="100000" y="95000"/>
                                    </p:animScale>
                                    <p:animScale>
                                      <p:cBhvr>
                                        <p:cTn id="128" dur="166" decel="50000">
                                          <p:stCondLst>
                                            <p:cond delay="1834"/>
                                          </p:stCondLst>
                                        </p:cTn>
                                        <p:tgtEl>
                                          <p:spTgt spid="4">
                                            <p:txEl>
                                              <p:charRg st="6" end="6"/>
                                            </p:txEl>
                                          </p:spTgt>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nodeType="clickEffect">
                                  <p:stCondLst>
                                    <p:cond delay="0"/>
                                  </p:stCondLst>
                                  <p:childTnLst>
                                    <p:set>
                                      <p:cBhvr>
                                        <p:cTn id="132" dur="1" fill="hold">
                                          <p:stCondLst>
                                            <p:cond delay="0"/>
                                          </p:stCondLst>
                                        </p:cTn>
                                        <p:tgtEl>
                                          <p:spTgt spid="4">
                                            <p:txEl>
                                              <p:charRg st="7" end="7"/>
                                            </p:txEl>
                                          </p:spTgt>
                                        </p:tgtEl>
                                        <p:attrNameLst>
                                          <p:attrName>style.visibility</p:attrName>
                                        </p:attrNameLst>
                                      </p:cBhvr>
                                      <p:to>
                                        <p:strVal val="visible"/>
                                      </p:to>
                                    </p:set>
                                    <p:animEffect transition="in" filter="wipe(down)">
                                      <p:cBhvr>
                                        <p:cTn id="133" dur="580">
                                          <p:stCondLst>
                                            <p:cond delay="0"/>
                                          </p:stCondLst>
                                        </p:cTn>
                                        <p:tgtEl>
                                          <p:spTgt spid="4">
                                            <p:txEl>
                                              <p:charRg st="7" end="7"/>
                                            </p:txEl>
                                          </p:spTgt>
                                        </p:tgtEl>
                                      </p:cBhvr>
                                    </p:animEffect>
                                    <p:anim calcmode="lin" valueType="num">
                                      <p:cBhvr>
                                        <p:cTn id="134" dur="1822" tmFilter="0,0; 0.14,0.36; 0.43,0.73; 0.71,0.91; 1.0,1.0">
                                          <p:stCondLst>
                                            <p:cond delay="0"/>
                                          </p:stCondLst>
                                        </p:cTn>
                                        <p:tgtEl>
                                          <p:spTgt spid="4">
                                            <p:txEl>
                                              <p:charRg st="7" end="7"/>
                                            </p:txEl>
                                          </p:spTgt>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4">
                                            <p:txEl>
                                              <p:charRg st="7" end="7"/>
                                            </p:txEl>
                                          </p:spTgt>
                                        </p:tgtEl>
                                        <p:attrNameLst>
                                          <p:attrName>ppt_y</p:attrName>
                                        </p:attrNameLst>
                                      </p:cBhvr>
                                      <p:tavLst>
                                        <p:tav tm="0" fmla="#ppt_y-sin(pi*$)/3">
                                          <p:val>
                                            <p:fltVal val="0.500000"/>
                                          </p:val>
                                        </p:tav>
                                        <p:tav tm="100000">
                                          <p:val>
                                            <p:fltVal val="1.000000"/>
                                          </p:val>
                                        </p:tav>
                                      </p:tavLst>
                                    </p:anim>
                                    <p:anim calcmode="lin" valueType="num">
                                      <p:cBhvr>
                                        <p:cTn id="136" dur="664" tmFilter="0, 0; 0.125,0.2665; 0.25,0.4; 0.375,0.465; 0.5,0.5;  0.625,0.535; 0.75,0.6; 0.875,0.7335; 1,1">
                                          <p:stCondLst>
                                            <p:cond delay="664"/>
                                          </p:stCondLst>
                                        </p:cTn>
                                        <p:tgtEl>
                                          <p:spTgt spid="4">
                                            <p:txEl>
                                              <p:charRg st="7" end="7"/>
                                            </p:txEl>
                                          </p:spTgt>
                                        </p:tgtEl>
                                        <p:attrNameLst>
                                          <p:attrName>ppt_y</p:attrName>
                                        </p:attrNameLst>
                                      </p:cBhvr>
                                      <p:tavLst>
                                        <p:tav tm="0" fmla="#ppt_y-sin(pi*$)/9">
                                          <p:val>
                                            <p:fltVal val="0.000000"/>
                                          </p:val>
                                        </p:tav>
                                        <p:tav tm="100000">
                                          <p:val>
                                            <p:fltVal val="1.000000"/>
                                          </p:val>
                                        </p:tav>
                                      </p:tavLst>
                                    </p:anim>
                                    <p:anim calcmode="lin" valueType="num">
                                      <p:cBhvr>
                                        <p:cTn id="137" dur="332" tmFilter="0, 0; 0.125,0.2665; 0.25,0.4; 0.375,0.465; 0.5,0.5;  0.625,0.535; 0.75,0.6; 0.875,0.7335; 1,1">
                                          <p:stCondLst>
                                            <p:cond delay="1324"/>
                                          </p:stCondLst>
                                        </p:cTn>
                                        <p:tgtEl>
                                          <p:spTgt spid="4">
                                            <p:txEl>
                                              <p:charRg st="7" end="7"/>
                                            </p:txEl>
                                          </p:spTgt>
                                        </p:tgtEl>
                                        <p:attrNameLst>
                                          <p:attrName>ppt_y</p:attrName>
                                        </p:attrNameLst>
                                      </p:cBhvr>
                                      <p:tavLst>
                                        <p:tav tm="0" fmla="#ppt_y-sin(pi*$)/27">
                                          <p:val>
                                            <p:fltVal val="0.000000"/>
                                          </p:val>
                                        </p:tav>
                                        <p:tav tm="100000">
                                          <p:val>
                                            <p:fltVal val="1.000000"/>
                                          </p:val>
                                        </p:tav>
                                      </p:tavLst>
                                    </p:anim>
                                    <p:anim calcmode="lin" valueType="num">
                                      <p:cBhvr>
                                        <p:cTn id="138" dur="164" tmFilter="0, 0; 0.125,0.2665; 0.25,0.4; 0.375,0.465; 0.5,0.5;  0.625,0.535; 0.75,0.6; 0.875,0.7335; 1,1">
                                          <p:stCondLst>
                                            <p:cond delay="1656"/>
                                          </p:stCondLst>
                                        </p:cTn>
                                        <p:tgtEl>
                                          <p:spTgt spid="4">
                                            <p:txEl>
                                              <p:charRg st="7" end="7"/>
                                            </p:txEl>
                                          </p:spTgt>
                                        </p:tgtEl>
                                        <p:attrNameLst>
                                          <p:attrName>ppt_y</p:attrName>
                                        </p:attrNameLst>
                                      </p:cBhvr>
                                      <p:tavLst>
                                        <p:tav tm="0" fmla="#ppt_y-sin(pi*$)/81">
                                          <p:val>
                                            <p:fltVal val="0.000000"/>
                                          </p:val>
                                        </p:tav>
                                        <p:tav tm="100000">
                                          <p:val>
                                            <p:fltVal val="1.000000"/>
                                          </p:val>
                                        </p:tav>
                                      </p:tavLst>
                                    </p:anim>
                                    <p:animScale>
                                      <p:cBhvr>
                                        <p:cTn id="139" dur="26">
                                          <p:stCondLst>
                                            <p:cond delay="650"/>
                                          </p:stCondLst>
                                        </p:cTn>
                                        <p:tgtEl>
                                          <p:spTgt spid="4">
                                            <p:txEl>
                                              <p:charRg st="7" end="7"/>
                                            </p:txEl>
                                          </p:spTgt>
                                        </p:tgtEl>
                                      </p:cBhvr>
                                      <p:to x="100000" y="60000"/>
                                    </p:animScale>
                                    <p:animScale>
                                      <p:cBhvr>
                                        <p:cTn id="140" dur="166" decel="50000">
                                          <p:stCondLst>
                                            <p:cond delay="676"/>
                                          </p:stCondLst>
                                        </p:cTn>
                                        <p:tgtEl>
                                          <p:spTgt spid="4">
                                            <p:txEl>
                                              <p:charRg st="7" end="7"/>
                                            </p:txEl>
                                          </p:spTgt>
                                        </p:tgtEl>
                                      </p:cBhvr>
                                      <p:to x="100000" y="100000"/>
                                    </p:animScale>
                                    <p:animScale>
                                      <p:cBhvr>
                                        <p:cTn id="141" dur="26">
                                          <p:stCondLst>
                                            <p:cond delay="1312"/>
                                          </p:stCondLst>
                                        </p:cTn>
                                        <p:tgtEl>
                                          <p:spTgt spid="4">
                                            <p:txEl>
                                              <p:charRg st="7" end="7"/>
                                            </p:txEl>
                                          </p:spTgt>
                                        </p:tgtEl>
                                      </p:cBhvr>
                                      <p:to x="100000" y="80000"/>
                                    </p:animScale>
                                    <p:animScale>
                                      <p:cBhvr>
                                        <p:cTn id="142" dur="166" decel="50000">
                                          <p:stCondLst>
                                            <p:cond delay="1338"/>
                                          </p:stCondLst>
                                        </p:cTn>
                                        <p:tgtEl>
                                          <p:spTgt spid="4">
                                            <p:txEl>
                                              <p:charRg st="7" end="7"/>
                                            </p:txEl>
                                          </p:spTgt>
                                        </p:tgtEl>
                                      </p:cBhvr>
                                      <p:to x="100000" y="100000"/>
                                    </p:animScale>
                                    <p:animScale>
                                      <p:cBhvr>
                                        <p:cTn id="143" dur="26">
                                          <p:stCondLst>
                                            <p:cond delay="1642"/>
                                          </p:stCondLst>
                                        </p:cTn>
                                        <p:tgtEl>
                                          <p:spTgt spid="4">
                                            <p:txEl>
                                              <p:charRg st="7" end="7"/>
                                            </p:txEl>
                                          </p:spTgt>
                                        </p:tgtEl>
                                      </p:cBhvr>
                                      <p:to x="100000" y="90000"/>
                                    </p:animScale>
                                    <p:animScale>
                                      <p:cBhvr>
                                        <p:cTn id="144" dur="166" decel="50000">
                                          <p:stCondLst>
                                            <p:cond delay="1668"/>
                                          </p:stCondLst>
                                        </p:cTn>
                                        <p:tgtEl>
                                          <p:spTgt spid="4">
                                            <p:txEl>
                                              <p:charRg st="7" end="7"/>
                                            </p:txEl>
                                          </p:spTgt>
                                        </p:tgtEl>
                                      </p:cBhvr>
                                      <p:to x="100000" y="100000"/>
                                    </p:animScale>
                                    <p:animScale>
                                      <p:cBhvr>
                                        <p:cTn id="145" dur="26">
                                          <p:stCondLst>
                                            <p:cond delay="1808"/>
                                          </p:stCondLst>
                                        </p:cTn>
                                        <p:tgtEl>
                                          <p:spTgt spid="4">
                                            <p:txEl>
                                              <p:charRg st="7" end="7"/>
                                            </p:txEl>
                                          </p:spTgt>
                                        </p:tgtEl>
                                      </p:cBhvr>
                                      <p:to x="100000" y="95000"/>
                                    </p:animScale>
                                    <p:animScale>
                                      <p:cBhvr>
                                        <p:cTn id="146" dur="166" decel="50000">
                                          <p:stCondLst>
                                            <p:cond delay="1834"/>
                                          </p:stCondLst>
                                        </p:cTn>
                                        <p:tgtEl>
                                          <p:spTgt spid="4">
                                            <p:txEl>
                                              <p:charRg st="7" end="7"/>
                                            </p:txEl>
                                          </p:spTgt>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nodeType="clickEffect">
                                  <p:stCondLst>
                                    <p:cond delay="0"/>
                                  </p:stCondLst>
                                  <p:childTnLst>
                                    <p:set>
                                      <p:cBhvr>
                                        <p:cTn id="150" dur="1" fill="hold">
                                          <p:stCondLst>
                                            <p:cond delay="0"/>
                                          </p:stCondLst>
                                        </p:cTn>
                                        <p:tgtEl>
                                          <p:spTgt spid="4">
                                            <p:txEl>
                                              <p:charRg st="8" end="8"/>
                                            </p:txEl>
                                          </p:spTgt>
                                        </p:tgtEl>
                                        <p:attrNameLst>
                                          <p:attrName>style.visibility</p:attrName>
                                        </p:attrNameLst>
                                      </p:cBhvr>
                                      <p:to>
                                        <p:strVal val="visible"/>
                                      </p:to>
                                    </p:set>
                                    <p:animEffect transition="in" filter="wipe(down)">
                                      <p:cBhvr>
                                        <p:cTn id="151" dur="580">
                                          <p:stCondLst>
                                            <p:cond delay="0"/>
                                          </p:stCondLst>
                                        </p:cTn>
                                        <p:tgtEl>
                                          <p:spTgt spid="4">
                                            <p:txEl>
                                              <p:charRg st="8" end="8"/>
                                            </p:txEl>
                                          </p:spTgt>
                                        </p:tgtEl>
                                      </p:cBhvr>
                                    </p:animEffect>
                                    <p:anim calcmode="lin" valueType="num">
                                      <p:cBhvr>
                                        <p:cTn id="152" dur="1822" tmFilter="0,0; 0.14,0.36; 0.43,0.73; 0.71,0.91; 1.0,1.0">
                                          <p:stCondLst>
                                            <p:cond delay="0"/>
                                          </p:stCondLst>
                                        </p:cTn>
                                        <p:tgtEl>
                                          <p:spTgt spid="4">
                                            <p:txEl>
                                              <p:charRg st="8" end="8"/>
                                            </p:txEl>
                                          </p:spTgt>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4">
                                            <p:txEl>
                                              <p:charRg st="8" end="8"/>
                                            </p:txEl>
                                          </p:spTgt>
                                        </p:tgtEl>
                                        <p:attrNameLst>
                                          <p:attrName>ppt_y</p:attrName>
                                        </p:attrNameLst>
                                      </p:cBhvr>
                                      <p:tavLst>
                                        <p:tav tm="0" fmla="#ppt_y-sin(pi*$)/3">
                                          <p:val>
                                            <p:fltVal val="0.500000"/>
                                          </p:val>
                                        </p:tav>
                                        <p:tav tm="100000">
                                          <p:val>
                                            <p:fltVal val="1.000000"/>
                                          </p:val>
                                        </p:tav>
                                      </p:tavLst>
                                    </p:anim>
                                    <p:anim calcmode="lin" valueType="num">
                                      <p:cBhvr>
                                        <p:cTn id="154" dur="664" tmFilter="0, 0; 0.125,0.2665; 0.25,0.4; 0.375,0.465; 0.5,0.5;  0.625,0.535; 0.75,0.6; 0.875,0.7335; 1,1">
                                          <p:stCondLst>
                                            <p:cond delay="664"/>
                                          </p:stCondLst>
                                        </p:cTn>
                                        <p:tgtEl>
                                          <p:spTgt spid="4">
                                            <p:txEl>
                                              <p:charRg st="8" end="8"/>
                                            </p:txEl>
                                          </p:spTgt>
                                        </p:tgtEl>
                                        <p:attrNameLst>
                                          <p:attrName>ppt_y</p:attrName>
                                        </p:attrNameLst>
                                      </p:cBhvr>
                                      <p:tavLst>
                                        <p:tav tm="0" fmla="#ppt_y-sin(pi*$)/9">
                                          <p:val>
                                            <p:fltVal val="0.000000"/>
                                          </p:val>
                                        </p:tav>
                                        <p:tav tm="100000">
                                          <p:val>
                                            <p:fltVal val="1.000000"/>
                                          </p:val>
                                        </p:tav>
                                      </p:tavLst>
                                    </p:anim>
                                    <p:anim calcmode="lin" valueType="num">
                                      <p:cBhvr>
                                        <p:cTn id="155" dur="332" tmFilter="0, 0; 0.125,0.2665; 0.25,0.4; 0.375,0.465; 0.5,0.5;  0.625,0.535; 0.75,0.6; 0.875,0.7335; 1,1">
                                          <p:stCondLst>
                                            <p:cond delay="1324"/>
                                          </p:stCondLst>
                                        </p:cTn>
                                        <p:tgtEl>
                                          <p:spTgt spid="4">
                                            <p:txEl>
                                              <p:charRg st="8" end="8"/>
                                            </p:txEl>
                                          </p:spTgt>
                                        </p:tgtEl>
                                        <p:attrNameLst>
                                          <p:attrName>ppt_y</p:attrName>
                                        </p:attrNameLst>
                                      </p:cBhvr>
                                      <p:tavLst>
                                        <p:tav tm="0" fmla="#ppt_y-sin(pi*$)/27">
                                          <p:val>
                                            <p:fltVal val="0.000000"/>
                                          </p:val>
                                        </p:tav>
                                        <p:tav tm="100000">
                                          <p:val>
                                            <p:fltVal val="1.000000"/>
                                          </p:val>
                                        </p:tav>
                                      </p:tavLst>
                                    </p:anim>
                                    <p:anim calcmode="lin" valueType="num">
                                      <p:cBhvr>
                                        <p:cTn id="156" dur="164" tmFilter="0, 0; 0.125,0.2665; 0.25,0.4; 0.375,0.465; 0.5,0.5;  0.625,0.535; 0.75,0.6; 0.875,0.7335; 1,1">
                                          <p:stCondLst>
                                            <p:cond delay="1656"/>
                                          </p:stCondLst>
                                        </p:cTn>
                                        <p:tgtEl>
                                          <p:spTgt spid="4">
                                            <p:txEl>
                                              <p:charRg st="8" end="8"/>
                                            </p:txEl>
                                          </p:spTgt>
                                        </p:tgtEl>
                                        <p:attrNameLst>
                                          <p:attrName>ppt_y</p:attrName>
                                        </p:attrNameLst>
                                      </p:cBhvr>
                                      <p:tavLst>
                                        <p:tav tm="0" fmla="#ppt_y-sin(pi*$)/81">
                                          <p:val>
                                            <p:fltVal val="0.000000"/>
                                          </p:val>
                                        </p:tav>
                                        <p:tav tm="100000">
                                          <p:val>
                                            <p:fltVal val="1.000000"/>
                                          </p:val>
                                        </p:tav>
                                      </p:tavLst>
                                    </p:anim>
                                    <p:animScale>
                                      <p:cBhvr>
                                        <p:cTn id="157" dur="26">
                                          <p:stCondLst>
                                            <p:cond delay="650"/>
                                          </p:stCondLst>
                                        </p:cTn>
                                        <p:tgtEl>
                                          <p:spTgt spid="4">
                                            <p:txEl>
                                              <p:charRg st="8" end="8"/>
                                            </p:txEl>
                                          </p:spTgt>
                                        </p:tgtEl>
                                      </p:cBhvr>
                                      <p:to x="100000" y="60000"/>
                                    </p:animScale>
                                    <p:animScale>
                                      <p:cBhvr>
                                        <p:cTn id="158" dur="166" decel="50000">
                                          <p:stCondLst>
                                            <p:cond delay="676"/>
                                          </p:stCondLst>
                                        </p:cTn>
                                        <p:tgtEl>
                                          <p:spTgt spid="4">
                                            <p:txEl>
                                              <p:charRg st="8" end="8"/>
                                            </p:txEl>
                                          </p:spTgt>
                                        </p:tgtEl>
                                      </p:cBhvr>
                                      <p:to x="100000" y="100000"/>
                                    </p:animScale>
                                    <p:animScale>
                                      <p:cBhvr>
                                        <p:cTn id="159" dur="26">
                                          <p:stCondLst>
                                            <p:cond delay="1312"/>
                                          </p:stCondLst>
                                        </p:cTn>
                                        <p:tgtEl>
                                          <p:spTgt spid="4">
                                            <p:txEl>
                                              <p:charRg st="8" end="8"/>
                                            </p:txEl>
                                          </p:spTgt>
                                        </p:tgtEl>
                                      </p:cBhvr>
                                      <p:to x="100000" y="80000"/>
                                    </p:animScale>
                                    <p:animScale>
                                      <p:cBhvr>
                                        <p:cTn id="160" dur="166" decel="50000">
                                          <p:stCondLst>
                                            <p:cond delay="1338"/>
                                          </p:stCondLst>
                                        </p:cTn>
                                        <p:tgtEl>
                                          <p:spTgt spid="4">
                                            <p:txEl>
                                              <p:charRg st="8" end="8"/>
                                            </p:txEl>
                                          </p:spTgt>
                                        </p:tgtEl>
                                      </p:cBhvr>
                                      <p:to x="100000" y="100000"/>
                                    </p:animScale>
                                    <p:animScale>
                                      <p:cBhvr>
                                        <p:cTn id="161" dur="26">
                                          <p:stCondLst>
                                            <p:cond delay="1642"/>
                                          </p:stCondLst>
                                        </p:cTn>
                                        <p:tgtEl>
                                          <p:spTgt spid="4">
                                            <p:txEl>
                                              <p:charRg st="8" end="8"/>
                                            </p:txEl>
                                          </p:spTgt>
                                        </p:tgtEl>
                                      </p:cBhvr>
                                      <p:to x="100000" y="90000"/>
                                    </p:animScale>
                                    <p:animScale>
                                      <p:cBhvr>
                                        <p:cTn id="162" dur="166" decel="50000">
                                          <p:stCondLst>
                                            <p:cond delay="1668"/>
                                          </p:stCondLst>
                                        </p:cTn>
                                        <p:tgtEl>
                                          <p:spTgt spid="4">
                                            <p:txEl>
                                              <p:charRg st="8" end="8"/>
                                            </p:txEl>
                                          </p:spTgt>
                                        </p:tgtEl>
                                      </p:cBhvr>
                                      <p:to x="100000" y="100000"/>
                                    </p:animScale>
                                    <p:animScale>
                                      <p:cBhvr>
                                        <p:cTn id="163" dur="26">
                                          <p:stCondLst>
                                            <p:cond delay="1808"/>
                                          </p:stCondLst>
                                        </p:cTn>
                                        <p:tgtEl>
                                          <p:spTgt spid="4">
                                            <p:txEl>
                                              <p:charRg st="8" end="8"/>
                                            </p:txEl>
                                          </p:spTgt>
                                        </p:tgtEl>
                                      </p:cBhvr>
                                      <p:to x="100000" y="95000"/>
                                    </p:animScale>
                                    <p:animScale>
                                      <p:cBhvr>
                                        <p:cTn id="164" dur="166" decel="50000">
                                          <p:stCondLst>
                                            <p:cond delay="1834"/>
                                          </p:stCondLst>
                                        </p:cTn>
                                        <p:tgtEl>
                                          <p:spTgt spid="4">
                                            <p:txEl>
                                              <p:charRg st="8" end="8"/>
                                            </p:txEl>
                                          </p:spTgt>
                                        </p:tgtEl>
                                      </p:cBhvr>
                                      <p:to x="100000" y="100000"/>
                                    </p:animScale>
                                  </p:childTnLst>
                                </p:cTn>
                              </p:par>
                            </p:childTnLst>
                          </p:cTn>
                        </p:par>
                      </p:childTnLst>
                    </p:cTn>
                  </p:par>
                  <p:par>
                    <p:cTn id="165" fill="hold">
                      <p:stCondLst>
                        <p:cond delay="indefinite"/>
                      </p:stCondLst>
                      <p:childTnLst>
                        <p:par>
                          <p:cTn id="166" fill="hold">
                            <p:stCondLst>
                              <p:cond delay="0"/>
                            </p:stCondLst>
                            <p:childTnLst>
                              <p:par>
                                <p:cTn id="167" presetID="26" presetClass="entr" presetSubtype="0" fill="hold" nodeType="clickEffect">
                                  <p:stCondLst>
                                    <p:cond delay="0"/>
                                  </p:stCondLst>
                                  <p:childTnLst>
                                    <p:set>
                                      <p:cBhvr>
                                        <p:cTn id="168" dur="1" fill="hold">
                                          <p:stCondLst>
                                            <p:cond delay="0"/>
                                          </p:stCondLst>
                                        </p:cTn>
                                        <p:tgtEl>
                                          <p:spTgt spid="4">
                                            <p:txEl>
                                              <p:charRg st="9" end="9"/>
                                            </p:txEl>
                                          </p:spTgt>
                                        </p:tgtEl>
                                        <p:attrNameLst>
                                          <p:attrName>style.visibility</p:attrName>
                                        </p:attrNameLst>
                                      </p:cBhvr>
                                      <p:to>
                                        <p:strVal val="visible"/>
                                      </p:to>
                                    </p:set>
                                    <p:animEffect transition="in" filter="wipe(down)">
                                      <p:cBhvr>
                                        <p:cTn id="169" dur="580">
                                          <p:stCondLst>
                                            <p:cond delay="0"/>
                                          </p:stCondLst>
                                        </p:cTn>
                                        <p:tgtEl>
                                          <p:spTgt spid="4">
                                            <p:txEl>
                                              <p:charRg st="9" end="9"/>
                                            </p:txEl>
                                          </p:spTgt>
                                        </p:tgtEl>
                                      </p:cBhvr>
                                    </p:animEffect>
                                    <p:anim calcmode="lin" valueType="num">
                                      <p:cBhvr>
                                        <p:cTn id="170" dur="1822" tmFilter="0,0; 0.14,0.36; 0.43,0.73; 0.71,0.91; 1.0,1.0">
                                          <p:stCondLst>
                                            <p:cond delay="0"/>
                                          </p:stCondLst>
                                        </p:cTn>
                                        <p:tgtEl>
                                          <p:spTgt spid="4">
                                            <p:txEl>
                                              <p:charRg st="9" end="9"/>
                                            </p:txEl>
                                          </p:spTgt>
                                        </p:tgtEl>
                                        <p:attrNameLst>
                                          <p:attrName>ppt_x</p:attrName>
                                        </p:attrNameLst>
                                      </p:cBhvr>
                                      <p:tavLst>
                                        <p:tav tm="0">
                                          <p:val>
                                            <p:strVal val="#ppt_x-0.25"/>
                                          </p:val>
                                        </p:tav>
                                        <p:tav tm="100000">
                                          <p:val>
                                            <p:strVal val="#ppt_x"/>
                                          </p:val>
                                        </p:tav>
                                      </p:tavLst>
                                    </p:anim>
                                    <p:anim calcmode="lin" valueType="num">
                                      <p:cBhvr>
                                        <p:cTn id="171" dur="664" tmFilter="0.0,0.0; 0.25,0.07; 0.50,0.2; 0.75,0.467; 1.0,1.0">
                                          <p:stCondLst>
                                            <p:cond delay="0"/>
                                          </p:stCondLst>
                                        </p:cTn>
                                        <p:tgtEl>
                                          <p:spTgt spid="4">
                                            <p:txEl>
                                              <p:charRg st="9" end="9"/>
                                            </p:txEl>
                                          </p:spTgt>
                                        </p:tgtEl>
                                        <p:attrNameLst>
                                          <p:attrName>ppt_y</p:attrName>
                                        </p:attrNameLst>
                                      </p:cBhvr>
                                      <p:tavLst>
                                        <p:tav tm="0" fmla="#ppt_y-sin(pi*$)/3">
                                          <p:val>
                                            <p:fltVal val="0.500000"/>
                                          </p:val>
                                        </p:tav>
                                        <p:tav tm="100000">
                                          <p:val>
                                            <p:fltVal val="1.000000"/>
                                          </p:val>
                                        </p:tav>
                                      </p:tavLst>
                                    </p:anim>
                                    <p:anim calcmode="lin" valueType="num">
                                      <p:cBhvr>
                                        <p:cTn id="172" dur="664" tmFilter="0, 0; 0.125,0.2665; 0.25,0.4; 0.375,0.465; 0.5,0.5;  0.625,0.535; 0.75,0.6; 0.875,0.7335; 1,1">
                                          <p:stCondLst>
                                            <p:cond delay="664"/>
                                          </p:stCondLst>
                                        </p:cTn>
                                        <p:tgtEl>
                                          <p:spTgt spid="4">
                                            <p:txEl>
                                              <p:charRg st="9" end="9"/>
                                            </p:txEl>
                                          </p:spTgt>
                                        </p:tgtEl>
                                        <p:attrNameLst>
                                          <p:attrName>ppt_y</p:attrName>
                                        </p:attrNameLst>
                                      </p:cBhvr>
                                      <p:tavLst>
                                        <p:tav tm="0" fmla="#ppt_y-sin(pi*$)/9">
                                          <p:val>
                                            <p:fltVal val="0.000000"/>
                                          </p:val>
                                        </p:tav>
                                        <p:tav tm="100000">
                                          <p:val>
                                            <p:fltVal val="1.000000"/>
                                          </p:val>
                                        </p:tav>
                                      </p:tavLst>
                                    </p:anim>
                                    <p:anim calcmode="lin" valueType="num">
                                      <p:cBhvr>
                                        <p:cTn id="173" dur="332" tmFilter="0, 0; 0.125,0.2665; 0.25,0.4; 0.375,0.465; 0.5,0.5;  0.625,0.535; 0.75,0.6; 0.875,0.7335; 1,1">
                                          <p:stCondLst>
                                            <p:cond delay="1324"/>
                                          </p:stCondLst>
                                        </p:cTn>
                                        <p:tgtEl>
                                          <p:spTgt spid="4">
                                            <p:txEl>
                                              <p:charRg st="9" end="9"/>
                                            </p:txEl>
                                          </p:spTgt>
                                        </p:tgtEl>
                                        <p:attrNameLst>
                                          <p:attrName>ppt_y</p:attrName>
                                        </p:attrNameLst>
                                      </p:cBhvr>
                                      <p:tavLst>
                                        <p:tav tm="0" fmla="#ppt_y-sin(pi*$)/27">
                                          <p:val>
                                            <p:fltVal val="0.000000"/>
                                          </p:val>
                                        </p:tav>
                                        <p:tav tm="100000">
                                          <p:val>
                                            <p:fltVal val="1.000000"/>
                                          </p:val>
                                        </p:tav>
                                      </p:tavLst>
                                    </p:anim>
                                    <p:anim calcmode="lin" valueType="num">
                                      <p:cBhvr>
                                        <p:cTn id="174" dur="164" tmFilter="0, 0; 0.125,0.2665; 0.25,0.4; 0.375,0.465; 0.5,0.5;  0.625,0.535; 0.75,0.6; 0.875,0.7335; 1,1">
                                          <p:stCondLst>
                                            <p:cond delay="1656"/>
                                          </p:stCondLst>
                                        </p:cTn>
                                        <p:tgtEl>
                                          <p:spTgt spid="4">
                                            <p:txEl>
                                              <p:charRg st="9" end="9"/>
                                            </p:txEl>
                                          </p:spTgt>
                                        </p:tgtEl>
                                        <p:attrNameLst>
                                          <p:attrName>ppt_y</p:attrName>
                                        </p:attrNameLst>
                                      </p:cBhvr>
                                      <p:tavLst>
                                        <p:tav tm="0" fmla="#ppt_y-sin(pi*$)/81">
                                          <p:val>
                                            <p:fltVal val="0.000000"/>
                                          </p:val>
                                        </p:tav>
                                        <p:tav tm="100000">
                                          <p:val>
                                            <p:fltVal val="1.000000"/>
                                          </p:val>
                                        </p:tav>
                                      </p:tavLst>
                                    </p:anim>
                                    <p:animScale>
                                      <p:cBhvr>
                                        <p:cTn id="175" dur="26">
                                          <p:stCondLst>
                                            <p:cond delay="650"/>
                                          </p:stCondLst>
                                        </p:cTn>
                                        <p:tgtEl>
                                          <p:spTgt spid="4">
                                            <p:txEl>
                                              <p:charRg st="9" end="9"/>
                                            </p:txEl>
                                          </p:spTgt>
                                        </p:tgtEl>
                                      </p:cBhvr>
                                      <p:to x="100000" y="60000"/>
                                    </p:animScale>
                                    <p:animScale>
                                      <p:cBhvr>
                                        <p:cTn id="176" dur="166" decel="50000">
                                          <p:stCondLst>
                                            <p:cond delay="676"/>
                                          </p:stCondLst>
                                        </p:cTn>
                                        <p:tgtEl>
                                          <p:spTgt spid="4">
                                            <p:txEl>
                                              <p:charRg st="9" end="9"/>
                                            </p:txEl>
                                          </p:spTgt>
                                        </p:tgtEl>
                                      </p:cBhvr>
                                      <p:to x="100000" y="100000"/>
                                    </p:animScale>
                                    <p:animScale>
                                      <p:cBhvr>
                                        <p:cTn id="177" dur="26">
                                          <p:stCondLst>
                                            <p:cond delay="1312"/>
                                          </p:stCondLst>
                                        </p:cTn>
                                        <p:tgtEl>
                                          <p:spTgt spid="4">
                                            <p:txEl>
                                              <p:charRg st="9" end="9"/>
                                            </p:txEl>
                                          </p:spTgt>
                                        </p:tgtEl>
                                      </p:cBhvr>
                                      <p:to x="100000" y="80000"/>
                                    </p:animScale>
                                    <p:animScale>
                                      <p:cBhvr>
                                        <p:cTn id="178" dur="166" decel="50000">
                                          <p:stCondLst>
                                            <p:cond delay="1338"/>
                                          </p:stCondLst>
                                        </p:cTn>
                                        <p:tgtEl>
                                          <p:spTgt spid="4">
                                            <p:txEl>
                                              <p:charRg st="9" end="9"/>
                                            </p:txEl>
                                          </p:spTgt>
                                        </p:tgtEl>
                                      </p:cBhvr>
                                      <p:to x="100000" y="100000"/>
                                    </p:animScale>
                                    <p:animScale>
                                      <p:cBhvr>
                                        <p:cTn id="179" dur="26">
                                          <p:stCondLst>
                                            <p:cond delay="1642"/>
                                          </p:stCondLst>
                                        </p:cTn>
                                        <p:tgtEl>
                                          <p:spTgt spid="4">
                                            <p:txEl>
                                              <p:charRg st="9" end="9"/>
                                            </p:txEl>
                                          </p:spTgt>
                                        </p:tgtEl>
                                      </p:cBhvr>
                                      <p:to x="100000" y="90000"/>
                                    </p:animScale>
                                    <p:animScale>
                                      <p:cBhvr>
                                        <p:cTn id="180" dur="166" decel="50000">
                                          <p:stCondLst>
                                            <p:cond delay="1668"/>
                                          </p:stCondLst>
                                        </p:cTn>
                                        <p:tgtEl>
                                          <p:spTgt spid="4">
                                            <p:txEl>
                                              <p:charRg st="9" end="9"/>
                                            </p:txEl>
                                          </p:spTgt>
                                        </p:tgtEl>
                                      </p:cBhvr>
                                      <p:to x="100000" y="100000"/>
                                    </p:animScale>
                                    <p:animScale>
                                      <p:cBhvr>
                                        <p:cTn id="181" dur="26">
                                          <p:stCondLst>
                                            <p:cond delay="1808"/>
                                          </p:stCondLst>
                                        </p:cTn>
                                        <p:tgtEl>
                                          <p:spTgt spid="4">
                                            <p:txEl>
                                              <p:charRg st="9" end="9"/>
                                            </p:txEl>
                                          </p:spTgt>
                                        </p:tgtEl>
                                      </p:cBhvr>
                                      <p:to x="100000" y="95000"/>
                                    </p:animScale>
                                    <p:animScale>
                                      <p:cBhvr>
                                        <p:cTn id="182" dur="166" decel="50000">
                                          <p:stCondLst>
                                            <p:cond delay="1834"/>
                                          </p:stCondLst>
                                        </p:cTn>
                                        <p:tgtEl>
                                          <p:spTgt spid="4">
                                            <p:txEl>
                                              <p:charRg st="9" end="9"/>
                                            </p:txEl>
                                          </p:spTgt>
                                        </p:tgtEl>
                                      </p:cBhvr>
                                      <p:to x="100000" y="100000"/>
                                    </p:animScale>
                                  </p:childTnLst>
                                </p:cTn>
                              </p:par>
                            </p:childTnLst>
                          </p:cTn>
                        </p:par>
                      </p:childTnLst>
                    </p:cTn>
                  </p:par>
                  <p:par>
                    <p:cTn id="183" fill="hold">
                      <p:stCondLst>
                        <p:cond delay="indefinite"/>
                      </p:stCondLst>
                      <p:childTnLst>
                        <p:par>
                          <p:cTn id="184" fill="hold">
                            <p:stCondLst>
                              <p:cond delay="0"/>
                            </p:stCondLst>
                            <p:childTnLst>
                              <p:par>
                                <p:cTn id="185" presetID="26" presetClass="entr" presetSubtype="0" fill="hold" nodeType="clickEffect">
                                  <p:stCondLst>
                                    <p:cond delay="0"/>
                                  </p:stCondLst>
                                  <p:childTnLst>
                                    <p:set>
                                      <p:cBhvr>
                                        <p:cTn id="186" dur="1" fill="hold">
                                          <p:stCondLst>
                                            <p:cond delay="0"/>
                                          </p:stCondLst>
                                        </p:cTn>
                                        <p:tgtEl>
                                          <p:spTgt spid="4">
                                            <p:txEl>
                                              <p:charRg st="10" end="10"/>
                                            </p:txEl>
                                          </p:spTgt>
                                        </p:tgtEl>
                                        <p:attrNameLst>
                                          <p:attrName>style.visibility</p:attrName>
                                        </p:attrNameLst>
                                      </p:cBhvr>
                                      <p:to>
                                        <p:strVal val="visible"/>
                                      </p:to>
                                    </p:set>
                                    <p:animEffect transition="in" filter="wipe(down)">
                                      <p:cBhvr>
                                        <p:cTn id="187" dur="580">
                                          <p:stCondLst>
                                            <p:cond delay="0"/>
                                          </p:stCondLst>
                                        </p:cTn>
                                        <p:tgtEl>
                                          <p:spTgt spid="4">
                                            <p:txEl>
                                              <p:charRg st="10" end="10"/>
                                            </p:txEl>
                                          </p:spTgt>
                                        </p:tgtEl>
                                      </p:cBhvr>
                                    </p:animEffect>
                                    <p:anim calcmode="lin" valueType="num">
                                      <p:cBhvr>
                                        <p:cTn id="188" dur="1822" tmFilter="0,0; 0.14,0.36; 0.43,0.73; 0.71,0.91; 1.0,1.0">
                                          <p:stCondLst>
                                            <p:cond delay="0"/>
                                          </p:stCondLst>
                                        </p:cTn>
                                        <p:tgtEl>
                                          <p:spTgt spid="4">
                                            <p:txEl>
                                              <p:charRg st="10" end="10"/>
                                            </p:txEl>
                                          </p:spTgt>
                                        </p:tgtEl>
                                        <p:attrNameLst>
                                          <p:attrName>ppt_x</p:attrName>
                                        </p:attrNameLst>
                                      </p:cBhvr>
                                      <p:tavLst>
                                        <p:tav tm="0">
                                          <p:val>
                                            <p:strVal val="#ppt_x-0.25"/>
                                          </p:val>
                                        </p:tav>
                                        <p:tav tm="100000">
                                          <p:val>
                                            <p:strVal val="#ppt_x"/>
                                          </p:val>
                                        </p:tav>
                                      </p:tavLst>
                                    </p:anim>
                                    <p:anim calcmode="lin" valueType="num">
                                      <p:cBhvr>
                                        <p:cTn id="189" dur="664" tmFilter="0.0,0.0; 0.25,0.07; 0.50,0.2; 0.75,0.467; 1.0,1.0">
                                          <p:stCondLst>
                                            <p:cond delay="0"/>
                                          </p:stCondLst>
                                        </p:cTn>
                                        <p:tgtEl>
                                          <p:spTgt spid="4">
                                            <p:txEl>
                                              <p:charRg st="10" end="10"/>
                                            </p:txEl>
                                          </p:spTgt>
                                        </p:tgtEl>
                                        <p:attrNameLst>
                                          <p:attrName>ppt_y</p:attrName>
                                        </p:attrNameLst>
                                      </p:cBhvr>
                                      <p:tavLst>
                                        <p:tav tm="0" fmla="#ppt_y-sin(pi*$)/3">
                                          <p:val>
                                            <p:fltVal val="0.500000"/>
                                          </p:val>
                                        </p:tav>
                                        <p:tav tm="100000">
                                          <p:val>
                                            <p:fltVal val="1.000000"/>
                                          </p:val>
                                        </p:tav>
                                      </p:tavLst>
                                    </p:anim>
                                    <p:anim calcmode="lin" valueType="num">
                                      <p:cBhvr>
                                        <p:cTn id="190" dur="664" tmFilter="0, 0; 0.125,0.2665; 0.25,0.4; 0.375,0.465; 0.5,0.5;  0.625,0.535; 0.75,0.6; 0.875,0.7335; 1,1">
                                          <p:stCondLst>
                                            <p:cond delay="664"/>
                                          </p:stCondLst>
                                        </p:cTn>
                                        <p:tgtEl>
                                          <p:spTgt spid="4">
                                            <p:txEl>
                                              <p:charRg st="10" end="10"/>
                                            </p:txEl>
                                          </p:spTgt>
                                        </p:tgtEl>
                                        <p:attrNameLst>
                                          <p:attrName>ppt_y</p:attrName>
                                        </p:attrNameLst>
                                      </p:cBhvr>
                                      <p:tavLst>
                                        <p:tav tm="0" fmla="#ppt_y-sin(pi*$)/9">
                                          <p:val>
                                            <p:fltVal val="0.000000"/>
                                          </p:val>
                                        </p:tav>
                                        <p:tav tm="100000">
                                          <p:val>
                                            <p:fltVal val="1.000000"/>
                                          </p:val>
                                        </p:tav>
                                      </p:tavLst>
                                    </p:anim>
                                    <p:anim calcmode="lin" valueType="num">
                                      <p:cBhvr>
                                        <p:cTn id="191" dur="332" tmFilter="0, 0; 0.125,0.2665; 0.25,0.4; 0.375,0.465; 0.5,0.5;  0.625,0.535; 0.75,0.6; 0.875,0.7335; 1,1">
                                          <p:stCondLst>
                                            <p:cond delay="1324"/>
                                          </p:stCondLst>
                                        </p:cTn>
                                        <p:tgtEl>
                                          <p:spTgt spid="4">
                                            <p:txEl>
                                              <p:charRg st="10" end="10"/>
                                            </p:txEl>
                                          </p:spTgt>
                                        </p:tgtEl>
                                        <p:attrNameLst>
                                          <p:attrName>ppt_y</p:attrName>
                                        </p:attrNameLst>
                                      </p:cBhvr>
                                      <p:tavLst>
                                        <p:tav tm="0" fmla="#ppt_y-sin(pi*$)/27">
                                          <p:val>
                                            <p:fltVal val="0.000000"/>
                                          </p:val>
                                        </p:tav>
                                        <p:tav tm="100000">
                                          <p:val>
                                            <p:fltVal val="1.000000"/>
                                          </p:val>
                                        </p:tav>
                                      </p:tavLst>
                                    </p:anim>
                                    <p:anim calcmode="lin" valueType="num">
                                      <p:cBhvr>
                                        <p:cTn id="192" dur="164" tmFilter="0, 0; 0.125,0.2665; 0.25,0.4; 0.375,0.465; 0.5,0.5;  0.625,0.535; 0.75,0.6; 0.875,0.7335; 1,1">
                                          <p:stCondLst>
                                            <p:cond delay="1656"/>
                                          </p:stCondLst>
                                        </p:cTn>
                                        <p:tgtEl>
                                          <p:spTgt spid="4">
                                            <p:txEl>
                                              <p:charRg st="10" end="10"/>
                                            </p:txEl>
                                          </p:spTgt>
                                        </p:tgtEl>
                                        <p:attrNameLst>
                                          <p:attrName>ppt_y</p:attrName>
                                        </p:attrNameLst>
                                      </p:cBhvr>
                                      <p:tavLst>
                                        <p:tav tm="0" fmla="#ppt_y-sin(pi*$)/81">
                                          <p:val>
                                            <p:fltVal val="0.000000"/>
                                          </p:val>
                                        </p:tav>
                                        <p:tav tm="100000">
                                          <p:val>
                                            <p:fltVal val="1.000000"/>
                                          </p:val>
                                        </p:tav>
                                      </p:tavLst>
                                    </p:anim>
                                    <p:animScale>
                                      <p:cBhvr>
                                        <p:cTn id="193" dur="26">
                                          <p:stCondLst>
                                            <p:cond delay="650"/>
                                          </p:stCondLst>
                                        </p:cTn>
                                        <p:tgtEl>
                                          <p:spTgt spid="4">
                                            <p:txEl>
                                              <p:charRg st="10" end="10"/>
                                            </p:txEl>
                                          </p:spTgt>
                                        </p:tgtEl>
                                      </p:cBhvr>
                                      <p:to x="100000" y="60000"/>
                                    </p:animScale>
                                    <p:animScale>
                                      <p:cBhvr>
                                        <p:cTn id="194" dur="166" decel="50000">
                                          <p:stCondLst>
                                            <p:cond delay="676"/>
                                          </p:stCondLst>
                                        </p:cTn>
                                        <p:tgtEl>
                                          <p:spTgt spid="4">
                                            <p:txEl>
                                              <p:charRg st="10" end="10"/>
                                            </p:txEl>
                                          </p:spTgt>
                                        </p:tgtEl>
                                      </p:cBhvr>
                                      <p:to x="100000" y="100000"/>
                                    </p:animScale>
                                    <p:animScale>
                                      <p:cBhvr>
                                        <p:cTn id="195" dur="26">
                                          <p:stCondLst>
                                            <p:cond delay="1312"/>
                                          </p:stCondLst>
                                        </p:cTn>
                                        <p:tgtEl>
                                          <p:spTgt spid="4">
                                            <p:txEl>
                                              <p:charRg st="10" end="10"/>
                                            </p:txEl>
                                          </p:spTgt>
                                        </p:tgtEl>
                                      </p:cBhvr>
                                      <p:to x="100000" y="80000"/>
                                    </p:animScale>
                                    <p:animScale>
                                      <p:cBhvr>
                                        <p:cTn id="196" dur="166" decel="50000">
                                          <p:stCondLst>
                                            <p:cond delay="1338"/>
                                          </p:stCondLst>
                                        </p:cTn>
                                        <p:tgtEl>
                                          <p:spTgt spid="4">
                                            <p:txEl>
                                              <p:charRg st="10" end="10"/>
                                            </p:txEl>
                                          </p:spTgt>
                                        </p:tgtEl>
                                      </p:cBhvr>
                                      <p:to x="100000" y="100000"/>
                                    </p:animScale>
                                    <p:animScale>
                                      <p:cBhvr>
                                        <p:cTn id="197" dur="26">
                                          <p:stCondLst>
                                            <p:cond delay="1642"/>
                                          </p:stCondLst>
                                        </p:cTn>
                                        <p:tgtEl>
                                          <p:spTgt spid="4">
                                            <p:txEl>
                                              <p:charRg st="10" end="10"/>
                                            </p:txEl>
                                          </p:spTgt>
                                        </p:tgtEl>
                                      </p:cBhvr>
                                      <p:to x="100000" y="90000"/>
                                    </p:animScale>
                                    <p:animScale>
                                      <p:cBhvr>
                                        <p:cTn id="198" dur="166" decel="50000">
                                          <p:stCondLst>
                                            <p:cond delay="1668"/>
                                          </p:stCondLst>
                                        </p:cTn>
                                        <p:tgtEl>
                                          <p:spTgt spid="4">
                                            <p:txEl>
                                              <p:charRg st="10" end="10"/>
                                            </p:txEl>
                                          </p:spTgt>
                                        </p:tgtEl>
                                      </p:cBhvr>
                                      <p:to x="100000" y="100000"/>
                                    </p:animScale>
                                    <p:animScale>
                                      <p:cBhvr>
                                        <p:cTn id="199" dur="26">
                                          <p:stCondLst>
                                            <p:cond delay="1808"/>
                                          </p:stCondLst>
                                        </p:cTn>
                                        <p:tgtEl>
                                          <p:spTgt spid="4">
                                            <p:txEl>
                                              <p:charRg st="10" end="10"/>
                                            </p:txEl>
                                          </p:spTgt>
                                        </p:tgtEl>
                                      </p:cBhvr>
                                      <p:to x="100000" y="95000"/>
                                    </p:animScale>
                                    <p:animScale>
                                      <p:cBhvr>
                                        <p:cTn id="200" dur="166" decel="50000">
                                          <p:stCondLst>
                                            <p:cond delay="1834"/>
                                          </p:stCondLst>
                                        </p:cTn>
                                        <p:tgtEl>
                                          <p:spTgt spid="4">
                                            <p:txEl>
                                              <p:charRg st="10" end="10"/>
                                            </p:txEl>
                                          </p:spTgt>
                                        </p:tgtEl>
                                      </p:cBhvr>
                                      <p:to x="100000" y="100000"/>
                                    </p:animScale>
                                  </p:childTnLst>
                                </p:cTn>
                              </p:par>
                            </p:childTnLst>
                          </p:cTn>
                        </p:par>
                      </p:childTnLst>
                    </p:cTn>
                  </p:par>
                  <p:par>
                    <p:cTn id="201" fill="hold">
                      <p:stCondLst>
                        <p:cond delay="indefinite"/>
                      </p:stCondLst>
                      <p:childTnLst>
                        <p:par>
                          <p:cTn id="202" fill="hold">
                            <p:stCondLst>
                              <p:cond delay="0"/>
                            </p:stCondLst>
                            <p:childTnLst>
                              <p:par>
                                <p:cTn id="203" presetID="26" presetClass="entr" presetSubtype="0" fill="hold" nodeType="clickEffect">
                                  <p:stCondLst>
                                    <p:cond delay="0"/>
                                  </p:stCondLst>
                                  <p:childTnLst>
                                    <p:set>
                                      <p:cBhvr>
                                        <p:cTn id="204" dur="1" fill="hold">
                                          <p:stCondLst>
                                            <p:cond delay="0"/>
                                          </p:stCondLst>
                                        </p:cTn>
                                        <p:tgtEl>
                                          <p:spTgt spid="4">
                                            <p:txEl>
                                              <p:charRg st="11" end="11"/>
                                            </p:txEl>
                                          </p:spTgt>
                                        </p:tgtEl>
                                        <p:attrNameLst>
                                          <p:attrName>style.visibility</p:attrName>
                                        </p:attrNameLst>
                                      </p:cBhvr>
                                      <p:to>
                                        <p:strVal val="visible"/>
                                      </p:to>
                                    </p:set>
                                    <p:animEffect transition="in" filter="wipe(down)">
                                      <p:cBhvr>
                                        <p:cTn id="205" dur="580">
                                          <p:stCondLst>
                                            <p:cond delay="0"/>
                                          </p:stCondLst>
                                        </p:cTn>
                                        <p:tgtEl>
                                          <p:spTgt spid="4">
                                            <p:txEl>
                                              <p:charRg st="11" end="11"/>
                                            </p:txEl>
                                          </p:spTgt>
                                        </p:tgtEl>
                                      </p:cBhvr>
                                    </p:animEffect>
                                    <p:anim calcmode="lin" valueType="num">
                                      <p:cBhvr>
                                        <p:cTn id="206" dur="1822" tmFilter="0,0; 0.14,0.36; 0.43,0.73; 0.71,0.91; 1.0,1.0">
                                          <p:stCondLst>
                                            <p:cond delay="0"/>
                                          </p:stCondLst>
                                        </p:cTn>
                                        <p:tgtEl>
                                          <p:spTgt spid="4">
                                            <p:txEl>
                                              <p:charRg st="11" end="11"/>
                                            </p:txEl>
                                          </p:spTgt>
                                        </p:tgtEl>
                                        <p:attrNameLst>
                                          <p:attrName>ppt_x</p:attrName>
                                        </p:attrNameLst>
                                      </p:cBhvr>
                                      <p:tavLst>
                                        <p:tav tm="0">
                                          <p:val>
                                            <p:strVal val="#ppt_x-0.25"/>
                                          </p:val>
                                        </p:tav>
                                        <p:tav tm="100000">
                                          <p:val>
                                            <p:strVal val="#ppt_x"/>
                                          </p:val>
                                        </p:tav>
                                      </p:tavLst>
                                    </p:anim>
                                    <p:anim calcmode="lin" valueType="num">
                                      <p:cBhvr>
                                        <p:cTn id="207" dur="664" tmFilter="0.0,0.0; 0.25,0.07; 0.50,0.2; 0.75,0.467; 1.0,1.0">
                                          <p:stCondLst>
                                            <p:cond delay="0"/>
                                          </p:stCondLst>
                                        </p:cTn>
                                        <p:tgtEl>
                                          <p:spTgt spid="4">
                                            <p:txEl>
                                              <p:charRg st="11" end="11"/>
                                            </p:txEl>
                                          </p:spTgt>
                                        </p:tgtEl>
                                        <p:attrNameLst>
                                          <p:attrName>ppt_y</p:attrName>
                                        </p:attrNameLst>
                                      </p:cBhvr>
                                      <p:tavLst>
                                        <p:tav tm="0" fmla="#ppt_y-sin(pi*$)/3">
                                          <p:val>
                                            <p:fltVal val="0.500000"/>
                                          </p:val>
                                        </p:tav>
                                        <p:tav tm="100000">
                                          <p:val>
                                            <p:fltVal val="1.000000"/>
                                          </p:val>
                                        </p:tav>
                                      </p:tavLst>
                                    </p:anim>
                                    <p:anim calcmode="lin" valueType="num">
                                      <p:cBhvr>
                                        <p:cTn id="208" dur="664" tmFilter="0, 0; 0.125,0.2665; 0.25,0.4; 0.375,0.465; 0.5,0.5;  0.625,0.535; 0.75,0.6; 0.875,0.7335; 1,1">
                                          <p:stCondLst>
                                            <p:cond delay="664"/>
                                          </p:stCondLst>
                                        </p:cTn>
                                        <p:tgtEl>
                                          <p:spTgt spid="4">
                                            <p:txEl>
                                              <p:charRg st="11" end="11"/>
                                            </p:txEl>
                                          </p:spTgt>
                                        </p:tgtEl>
                                        <p:attrNameLst>
                                          <p:attrName>ppt_y</p:attrName>
                                        </p:attrNameLst>
                                      </p:cBhvr>
                                      <p:tavLst>
                                        <p:tav tm="0" fmla="#ppt_y-sin(pi*$)/9">
                                          <p:val>
                                            <p:fltVal val="0.000000"/>
                                          </p:val>
                                        </p:tav>
                                        <p:tav tm="100000">
                                          <p:val>
                                            <p:fltVal val="1.000000"/>
                                          </p:val>
                                        </p:tav>
                                      </p:tavLst>
                                    </p:anim>
                                    <p:anim calcmode="lin" valueType="num">
                                      <p:cBhvr>
                                        <p:cTn id="209" dur="332" tmFilter="0, 0; 0.125,0.2665; 0.25,0.4; 0.375,0.465; 0.5,0.5;  0.625,0.535; 0.75,0.6; 0.875,0.7335; 1,1">
                                          <p:stCondLst>
                                            <p:cond delay="1324"/>
                                          </p:stCondLst>
                                        </p:cTn>
                                        <p:tgtEl>
                                          <p:spTgt spid="4">
                                            <p:txEl>
                                              <p:charRg st="11" end="11"/>
                                            </p:txEl>
                                          </p:spTgt>
                                        </p:tgtEl>
                                        <p:attrNameLst>
                                          <p:attrName>ppt_y</p:attrName>
                                        </p:attrNameLst>
                                      </p:cBhvr>
                                      <p:tavLst>
                                        <p:tav tm="0" fmla="#ppt_y-sin(pi*$)/27">
                                          <p:val>
                                            <p:fltVal val="0.000000"/>
                                          </p:val>
                                        </p:tav>
                                        <p:tav tm="100000">
                                          <p:val>
                                            <p:fltVal val="1.000000"/>
                                          </p:val>
                                        </p:tav>
                                      </p:tavLst>
                                    </p:anim>
                                    <p:anim calcmode="lin" valueType="num">
                                      <p:cBhvr>
                                        <p:cTn id="210" dur="164" tmFilter="0, 0; 0.125,0.2665; 0.25,0.4; 0.375,0.465; 0.5,0.5;  0.625,0.535; 0.75,0.6; 0.875,0.7335; 1,1">
                                          <p:stCondLst>
                                            <p:cond delay="1656"/>
                                          </p:stCondLst>
                                        </p:cTn>
                                        <p:tgtEl>
                                          <p:spTgt spid="4">
                                            <p:txEl>
                                              <p:charRg st="11" end="11"/>
                                            </p:txEl>
                                          </p:spTgt>
                                        </p:tgtEl>
                                        <p:attrNameLst>
                                          <p:attrName>ppt_y</p:attrName>
                                        </p:attrNameLst>
                                      </p:cBhvr>
                                      <p:tavLst>
                                        <p:tav tm="0" fmla="#ppt_y-sin(pi*$)/81">
                                          <p:val>
                                            <p:fltVal val="0.000000"/>
                                          </p:val>
                                        </p:tav>
                                        <p:tav tm="100000">
                                          <p:val>
                                            <p:fltVal val="1.000000"/>
                                          </p:val>
                                        </p:tav>
                                      </p:tavLst>
                                    </p:anim>
                                    <p:animScale>
                                      <p:cBhvr>
                                        <p:cTn id="211" dur="26">
                                          <p:stCondLst>
                                            <p:cond delay="650"/>
                                          </p:stCondLst>
                                        </p:cTn>
                                        <p:tgtEl>
                                          <p:spTgt spid="4">
                                            <p:txEl>
                                              <p:charRg st="11" end="11"/>
                                            </p:txEl>
                                          </p:spTgt>
                                        </p:tgtEl>
                                      </p:cBhvr>
                                      <p:to x="100000" y="60000"/>
                                    </p:animScale>
                                    <p:animScale>
                                      <p:cBhvr>
                                        <p:cTn id="212" dur="166" decel="50000">
                                          <p:stCondLst>
                                            <p:cond delay="676"/>
                                          </p:stCondLst>
                                        </p:cTn>
                                        <p:tgtEl>
                                          <p:spTgt spid="4">
                                            <p:txEl>
                                              <p:charRg st="11" end="11"/>
                                            </p:txEl>
                                          </p:spTgt>
                                        </p:tgtEl>
                                      </p:cBhvr>
                                      <p:to x="100000" y="100000"/>
                                    </p:animScale>
                                    <p:animScale>
                                      <p:cBhvr>
                                        <p:cTn id="213" dur="26">
                                          <p:stCondLst>
                                            <p:cond delay="1312"/>
                                          </p:stCondLst>
                                        </p:cTn>
                                        <p:tgtEl>
                                          <p:spTgt spid="4">
                                            <p:txEl>
                                              <p:charRg st="11" end="11"/>
                                            </p:txEl>
                                          </p:spTgt>
                                        </p:tgtEl>
                                      </p:cBhvr>
                                      <p:to x="100000" y="80000"/>
                                    </p:animScale>
                                    <p:animScale>
                                      <p:cBhvr>
                                        <p:cTn id="214" dur="166" decel="50000">
                                          <p:stCondLst>
                                            <p:cond delay="1338"/>
                                          </p:stCondLst>
                                        </p:cTn>
                                        <p:tgtEl>
                                          <p:spTgt spid="4">
                                            <p:txEl>
                                              <p:charRg st="11" end="11"/>
                                            </p:txEl>
                                          </p:spTgt>
                                        </p:tgtEl>
                                      </p:cBhvr>
                                      <p:to x="100000" y="100000"/>
                                    </p:animScale>
                                    <p:animScale>
                                      <p:cBhvr>
                                        <p:cTn id="215" dur="26">
                                          <p:stCondLst>
                                            <p:cond delay="1642"/>
                                          </p:stCondLst>
                                        </p:cTn>
                                        <p:tgtEl>
                                          <p:spTgt spid="4">
                                            <p:txEl>
                                              <p:charRg st="11" end="11"/>
                                            </p:txEl>
                                          </p:spTgt>
                                        </p:tgtEl>
                                      </p:cBhvr>
                                      <p:to x="100000" y="90000"/>
                                    </p:animScale>
                                    <p:animScale>
                                      <p:cBhvr>
                                        <p:cTn id="216" dur="166" decel="50000">
                                          <p:stCondLst>
                                            <p:cond delay="1668"/>
                                          </p:stCondLst>
                                        </p:cTn>
                                        <p:tgtEl>
                                          <p:spTgt spid="4">
                                            <p:txEl>
                                              <p:charRg st="11" end="11"/>
                                            </p:txEl>
                                          </p:spTgt>
                                        </p:tgtEl>
                                      </p:cBhvr>
                                      <p:to x="100000" y="100000"/>
                                    </p:animScale>
                                    <p:animScale>
                                      <p:cBhvr>
                                        <p:cTn id="217" dur="26">
                                          <p:stCondLst>
                                            <p:cond delay="1808"/>
                                          </p:stCondLst>
                                        </p:cTn>
                                        <p:tgtEl>
                                          <p:spTgt spid="4">
                                            <p:txEl>
                                              <p:charRg st="11" end="11"/>
                                            </p:txEl>
                                          </p:spTgt>
                                        </p:tgtEl>
                                      </p:cBhvr>
                                      <p:to x="100000" y="95000"/>
                                    </p:animScale>
                                    <p:animScale>
                                      <p:cBhvr>
                                        <p:cTn id="218" dur="166" decel="50000">
                                          <p:stCondLst>
                                            <p:cond delay="1834"/>
                                          </p:stCondLst>
                                        </p:cTn>
                                        <p:tgtEl>
                                          <p:spTgt spid="4">
                                            <p:txEl>
                                              <p:charRg st="11" end="11"/>
                                            </p:txEl>
                                          </p:spTgt>
                                        </p:tgtEl>
                                      </p:cBhvr>
                                      <p:to x="100000" y="100000"/>
                                    </p:animScale>
                                  </p:childTnLst>
                                </p:cTn>
                              </p:par>
                            </p:childTnLst>
                          </p:cTn>
                        </p:par>
                      </p:childTnLst>
                    </p:cTn>
                  </p:par>
                  <p:par>
                    <p:cTn id="219" fill="hold">
                      <p:stCondLst>
                        <p:cond delay="indefinite"/>
                      </p:stCondLst>
                      <p:childTnLst>
                        <p:par>
                          <p:cTn id="220" fill="hold">
                            <p:stCondLst>
                              <p:cond delay="0"/>
                            </p:stCondLst>
                            <p:childTnLst>
                              <p:par>
                                <p:cTn id="221" presetID="26" presetClass="entr" presetSubtype="0" fill="hold" nodeType="clickEffect">
                                  <p:stCondLst>
                                    <p:cond delay="0"/>
                                  </p:stCondLst>
                                  <p:childTnLst>
                                    <p:set>
                                      <p:cBhvr>
                                        <p:cTn id="222" dur="1" fill="hold">
                                          <p:stCondLst>
                                            <p:cond delay="0"/>
                                          </p:stCondLst>
                                        </p:cTn>
                                        <p:tgtEl>
                                          <p:spTgt spid="4">
                                            <p:txEl>
                                              <p:charRg st="12" end="12"/>
                                            </p:txEl>
                                          </p:spTgt>
                                        </p:tgtEl>
                                        <p:attrNameLst>
                                          <p:attrName>style.visibility</p:attrName>
                                        </p:attrNameLst>
                                      </p:cBhvr>
                                      <p:to>
                                        <p:strVal val="visible"/>
                                      </p:to>
                                    </p:set>
                                    <p:animEffect transition="in" filter="wipe(down)">
                                      <p:cBhvr>
                                        <p:cTn id="223" dur="580">
                                          <p:stCondLst>
                                            <p:cond delay="0"/>
                                          </p:stCondLst>
                                        </p:cTn>
                                        <p:tgtEl>
                                          <p:spTgt spid="4">
                                            <p:txEl>
                                              <p:charRg st="12" end="12"/>
                                            </p:txEl>
                                          </p:spTgt>
                                        </p:tgtEl>
                                      </p:cBhvr>
                                    </p:animEffect>
                                    <p:anim calcmode="lin" valueType="num">
                                      <p:cBhvr>
                                        <p:cTn id="224" dur="1822" tmFilter="0,0; 0.14,0.36; 0.43,0.73; 0.71,0.91; 1.0,1.0">
                                          <p:stCondLst>
                                            <p:cond delay="0"/>
                                          </p:stCondLst>
                                        </p:cTn>
                                        <p:tgtEl>
                                          <p:spTgt spid="4">
                                            <p:txEl>
                                              <p:charRg st="12" end="12"/>
                                            </p:txEl>
                                          </p:spTgt>
                                        </p:tgtEl>
                                        <p:attrNameLst>
                                          <p:attrName>ppt_x</p:attrName>
                                        </p:attrNameLst>
                                      </p:cBhvr>
                                      <p:tavLst>
                                        <p:tav tm="0">
                                          <p:val>
                                            <p:strVal val="#ppt_x-0.25"/>
                                          </p:val>
                                        </p:tav>
                                        <p:tav tm="100000">
                                          <p:val>
                                            <p:strVal val="#ppt_x"/>
                                          </p:val>
                                        </p:tav>
                                      </p:tavLst>
                                    </p:anim>
                                    <p:anim calcmode="lin" valueType="num">
                                      <p:cBhvr>
                                        <p:cTn id="225" dur="664" tmFilter="0.0,0.0; 0.25,0.07; 0.50,0.2; 0.75,0.467; 1.0,1.0">
                                          <p:stCondLst>
                                            <p:cond delay="0"/>
                                          </p:stCondLst>
                                        </p:cTn>
                                        <p:tgtEl>
                                          <p:spTgt spid="4">
                                            <p:txEl>
                                              <p:charRg st="12" end="12"/>
                                            </p:txEl>
                                          </p:spTgt>
                                        </p:tgtEl>
                                        <p:attrNameLst>
                                          <p:attrName>ppt_y</p:attrName>
                                        </p:attrNameLst>
                                      </p:cBhvr>
                                      <p:tavLst>
                                        <p:tav tm="0" fmla="#ppt_y-sin(pi*$)/3">
                                          <p:val>
                                            <p:fltVal val="0.500000"/>
                                          </p:val>
                                        </p:tav>
                                        <p:tav tm="100000">
                                          <p:val>
                                            <p:fltVal val="1.000000"/>
                                          </p:val>
                                        </p:tav>
                                      </p:tavLst>
                                    </p:anim>
                                    <p:anim calcmode="lin" valueType="num">
                                      <p:cBhvr>
                                        <p:cTn id="226" dur="664" tmFilter="0, 0; 0.125,0.2665; 0.25,0.4; 0.375,0.465; 0.5,0.5;  0.625,0.535; 0.75,0.6; 0.875,0.7335; 1,1">
                                          <p:stCondLst>
                                            <p:cond delay="664"/>
                                          </p:stCondLst>
                                        </p:cTn>
                                        <p:tgtEl>
                                          <p:spTgt spid="4">
                                            <p:txEl>
                                              <p:charRg st="12" end="12"/>
                                            </p:txEl>
                                          </p:spTgt>
                                        </p:tgtEl>
                                        <p:attrNameLst>
                                          <p:attrName>ppt_y</p:attrName>
                                        </p:attrNameLst>
                                      </p:cBhvr>
                                      <p:tavLst>
                                        <p:tav tm="0" fmla="#ppt_y-sin(pi*$)/9">
                                          <p:val>
                                            <p:fltVal val="0.000000"/>
                                          </p:val>
                                        </p:tav>
                                        <p:tav tm="100000">
                                          <p:val>
                                            <p:fltVal val="1.000000"/>
                                          </p:val>
                                        </p:tav>
                                      </p:tavLst>
                                    </p:anim>
                                    <p:anim calcmode="lin" valueType="num">
                                      <p:cBhvr>
                                        <p:cTn id="227" dur="332" tmFilter="0, 0; 0.125,0.2665; 0.25,0.4; 0.375,0.465; 0.5,0.5;  0.625,0.535; 0.75,0.6; 0.875,0.7335; 1,1">
                                          <p:stCondLst>
                                            <p:cond delay="1324"/>
                                          </p:stCondLst>
                                        </p:cTn>
                                        <p:tgtEl>
                                          <p:spTgt spid="4">
                                            <p:txEl>
                                              <p:charRg st="12" end="12"/>
                                            </p:txEl>
                                          </p:spTgt>
                                        </p:tgtEl>
                                        <p:attrNameLst>
                                          <p:attrName>ppt_y</p:attrName>
                                        </p:attrNameLst>
                                      </p:cBhvr>
                                      <p:tavLst>
                                        <p:tav tm="0" fmla="#ppt_y-sin(pi*$)/27">
                                          <p:val>
                                            <p:fltVal val="0.000000"/>
                                          </p:val>
                                        </p:tav>
                                        <p:tav tm="100000">
                                          <p:val>
                                            <p:fltVal val="1.000000"/>
                                          </p:val>
                                        </p:tav>
                                      </p:tavLst>
                                    </p:anim>
                                    <p:anim calcmode="lin" valueType="num">
                                      <p:cBhvr>
                                        <p:cTn id="228" dur="164" tmFilter="0, 0; 0.125,0.2665; 0.25,0.4; 0.375,0.465; 0.5,0.5;  0.625,0.535; 0.75,0.6; 0.875,0.7335; 1,1">
                                          <p:stCondLst>
                                            <p:cond delay="1656"/>
                                          </p:stCondLst>
                                        </p:cTn>
                                        <p:tgtEl>
                                          <p:spTgt spid="4">
                                            <p:txEl>
                                              <p:charRg st="12" end="12"/>
                                            </p:txEl>
                                          </p:spTgt>
                                        </p:tgtEl>
                                        <p:attrNameLst>
                                          <p:attrName>ppt_y</p:attrName>
                                        </p:attrNameLst>
                                      </p:cBhvr>
                                      <p:tavLst>
                                        <p:tav tm="0" fmla="#ppt_y-sin(pi*$)/81">
                                          <p:val>
                                            <p:fltVal val="0.000000"/>
                                          </p:val>
                                        </p:tav>
                                        <p:tav tm="100000">
                                          <p:val>
                                            <p:fltVal val="1.000000"/>
                                          </p:val>
                                        </p:tav>
                                      </p:tavLst>
                                    </p:anim>
                                    <p:animScale>
                                      <p:cBhvr>
                                        <p:cTn id="229" dur="26">
                                          <p:stCondLst>
                                            <p:cond delay="650"/>
                                          </p:stCondLst>
                                        </p:cTn>
                                        <p:tgtEl>
                                          <p:spTgt spid="4">
                                            <p:txEl>
                                              <p:charRg st="12" end="12"/>
                                            </p:txEl>
                                          </p:spTgt>
                                        </p:tgtEl>
                                      </p:cBhvr>
                                      <p:to x="100000" y="60000"/>
                                    </p:animScale>
                                    <p:animScale>
                                      <p:cBhvr>
                                        <p:cTn id="230" dur="166" decel="50000">
                                          <p:stCondLst>
                                            <p:cond delay="676"/>
                                          </p:stCondLst>
                                        </p:cTn>
                                        <p:tgtEl>
                                          <p:spTgt spid="4">
                                            <p:txEl>
                                              <p:charRg st="12" end="12"/>
                                            </p:txEl>
                                          </p:spTgt>
                                        </p:tgtEl>
                                      </p:cBhvr>
                                      <p:to x="100000" y="100000"/>
                                    </p:animScale>
                                    <p:animScale>
                                      <p:cBhvr>
                                        <p:cTn id="231" dur="26">
                                          <p:stCondLst>
                                            <p:cond delay="1312"/>
                                          </p:stCondLst>
                                        </p:cTn>
                                        <p:tgtEl>
                                          <p:spTgt spid="4">
                                            <p:txEl>
                                              <p:charRg st="12" end="12"/>
                                            </p:txEl>
                                          </p:spTgt>
                                        </p:tgtEl>
                                      </p:cBhvr>
                                      <p:to x="100000" y="80000"/>
                                    </p:animScale>
                                    <p:animScale>
                                      <p:cBhvr>
                                        <p:cTn id="232" dur="166" decel="50000">
                                          <p:stCondLst>
                                            <p:cond delay="1338"/>
                                          </p:stCondLst>
                                        </p:cTn>
                                        <p:tgtEl>
                                          <p:spTgt spid="4">
                                            <p:txEl>
                                              <p:charRg st="12" end="12"/>
                                            </p:txEl>
                                          </p:spTgt>
                                        </p:tgtEl>
                                      </p:cBhvr>
                                      <p:to x="100000" y="100000"/>
                                    </p:animScale>
                                    <p:animScale>
                                      <p:cBhvr>
                                        <p:cTn id="233" dur="26">
                                          <p:stCondLst>
                                            <p:cond delay="1642"/>
                                          </p:stCondLst>
                                        </p:cTn>
                                        <p:tgtEl>
                                          <p:spTgt spid="4">
                                            <p:txEl>
                                              <p:charRg st="12" end="12"/>
                                            </p:txEl>
                                          </p:spTgt>
                                        </p:tgtEl>
                                      </p:cBhvr>
                                      <p:to x="100000" y="90000"/>
                                    </p:animScale>
                                    <p:animScale>
                                      <p:cBhvr>
                                        <p:cTn id="234" dur="166" decel="50000">
                                          <p:stCondLst>
                                            <p:cond delay="1668"/>
                                          </p:stCondLst>
                                        </p:cTn>
                                        <p:tgtEl>
                                          <p:spTgt spid="4">
                                            <p:txEl>
                                              <p:charRg st="12" end="12"/>
                                            </p:txEl>
                                          </p:spTgt>
                                        </p:tgtEl>
                                      </p:cBhvr>
                                      <p:to x="100000" y="100000"/>
                                    </p:animScale>
                                    <p:animScale>
                                      <p:cBhvr>
                                        <p:cTn id="235" dur="26">
                                          <p:stCondLst>
                                            <p:cond delay="1808"/>
                                          </p:stCondLst>
                                        </p:cTn>
                                        <p:tgtEl>
                                          <p:spTgt spid="4">
                                            <p:txEl>
                                              <p:charRg st="12" end="12"/>
                                            </p:txEl>
                                          </p:spTgt>
                                        </p:tgtEl>
                                      </p:cBhvr>
                                      <p:to x="100000" y="95000"/>
                                    </p:animScale>
                                    <p:animScale>
                                      <p:cBhvr>
                                        <p:cTn id="236" dur="166" decel="50000">
                                          <p:stCondLst>
                                            <p:cond delay="1834"/>
                                          </p:stCondLst>
                                        </p:cTn>
                                        <p:tgtEl>
                                          <p:spTgt spid="4">
                                            <p:txEl>
                                              <p:charRg st="12" end="12"/>
                                            </p:txEl>
                                          </p:spTgt>
                                        </p:tgtEl>
                                      </p:cBhvr>
                                      <p:to x="100000" y="100000"/>
                                    </p:animScale>
                                  </p:childTnLst>
                                </p:cTn>
                              </p:par>
                            </p:childTnLst>
                          </p:cTn>
                        </p:par>
                      </p:childTnLst>
                    </p:cTn>
                  </p:par>
                  <p:par>
                    <p:cTn id="237" fill="hold">
                      <p:stCondLst>
                        <p:cond delay="indefinite"/>
                      </p:stCondLst>
                      <p:childTnLst>
                        <p:par>
                          <p:cTn id="238" fill="hold">
                            <p:stCondLst>
                              <p:cond delay="0"/>
                            </p:stCondLst>
                            <p:childTnLst>
                              <p:par>
                                <p:cTn id="239" presetID="26" presetClass="entr" presetSubtype="0" fill="hold" nodeType="clickEffect">
                                  <p:stCondLst>
                                    <p:cond delay="0"/>
                                  </p:stCondLst>
                                  <p:childTnLst>
                                    <p:set>
                                      <p:cBhvr>
                                        <p:cTn id="240" dur="1" fill="hold">
                                          <p:stCondLst>
                                            <p:cond delay="0"/>
                                          </p:stCondLst>
                                        </p:cTn>
                                        <p:tgtEl>
                                          <p:spTgt spid="4">
                                            <p:txEl>
                                              <p:charRg st="13" end="13"/>
                                            </p:txEl>
                                          </p:spTgt>
                                        </p:tgtEl>
                                        <p:attrNameLst>
                                          <p:attrName>style.visibility</p:attrName>
                                        </p:attrNameLst>
                                      </p:cBhvr>
                                      <p:to>
                                        <p:strVal val="visible"/>
                                      </p:to>
                                    </p:set>
                                    <p:animEffect transition="in" filter="wipe(down)">
                                      <p:cBhvr>
                                        <p:cTn id="241" dur="580">
                                          <p:stCondLst>
                                            <p:cond delay="0"/>
                                          </p:stCondLst>
                                        </p:cTn>
                                        <p:tgtEl>
                                          <p:spTgt spid="4">
                                            <p:txEl>
                                              <p:charRg st="13" end="13"/>
                                            </p:txEl>
                                          </p:spTgt>
                                        </p:tgtEl>
                                      </p:cBhvr>
                                    </p:animEffect>
                                    <p:anim calcmode="lin" valueType="num">
                                      <p:cBhvr>
                                        <p:cTn id="242" dur="1822" tmFilter="0,0; 0.14,0.36; 0.43,0.73; 0.71,0.91; 1.0,1.0">
                                          <p:stCondLst>
                                            <p:cond delay="0"/>
                                          </p:stCondLst>
                                        </p:cTn>
                                        <p:tgtEl>
                                          <p:spTgt spid="4">
                                            <p:txEl>
                                              <p:charRg st="13" end="13"/>
                                            </p:txEl>
                                          </p:spTgt>
                                        </p:tgtEl>
                                        <p:attrNameLst>
                                          <p:attrName>ppt_x</p:attrName>
                                        </p:attrNameLst>
                                      </p:cBhvr>
                                      <p:tavLst>
                                        <p:tav tm="0">
                                          <p:val>
                                            <p:strVal val="#ppt_x-0.25"/>
                                          </p:val>
                                        </p:tav>
                                        <p:tav tm="100000">
                                          <p:val>
                                            <p:strVal val="#ppt_x"/>
                                          </p:val>
                                        </p:tav>
                                      </p:tavLst>
                                    </p:anim>
                                    <p:anim calcmode="lin" valueType="num">
                                      <p:cBhvr>
                                        <p:cTn id="243" dur="664" tmFilter="0.0,0.0; 0.25,0.07; 0.50,0.2; 0.75,0.467; 1.0,1.0">
                                          <p:stCondLst>
                                            <p:cond delay="0"/>
                                          </p:stCondLst>
                                        </p:cTn>
                                        <p:tgtEl>
                                          <p:spTgt spid="4">
                                            <p:txEl>
                                              <p:charRg st="13" end="13"/>
                                            </p:txEl>
                                          </p:spTgt>
                                        </p:tgtEl>
                                        <p:attrNameLst>
                                          <p:attrName>ppt_y</p:attrName>
                                        </p:attrNameLst>
                                      </p:cBhvr>
                                      <p:tavLst>
                                        <p:tav tm="0" fmla="#ppt_y-sin(pi*$)/3">
                                          <p:val>
                                            <p:fltVal val="0.500000"/>
                                          </p:val>
                                        </p:tav>
                                        <p:tav tm="100000">
                                          <p:val>
                                            <p:fltVal val="1.000000"/>
                                          </p:val>
                                        </p:tav>
                                      </p:tavLst>
                                    </p:anim>
                                    <p:anim calcmode="lin" valueType="num">
                                      <p:cBhvr>
                                        <p:cTn id="244" dur="664" tmFilter="0, 0; 0.125,0.2665; 0.25,0.4; 0.375,0.465; 0.5,0.5;  0.625,0.535; 0.75,0.6; 0.875,0.7335; 1,1">
                                          <p:stCondLst>
                                            <p:cond delay="664"/>
                                          </p:stCondLst>
                                        </p:cTn>
                                        <p:tgtEl>
                                          <p:spTgt spid="4">
                                            <p:txEl>
                                              <p:charRg st="13" end="13"/>
                                            </p:txEl>
                                          </p:spTgt>
                                        </p:tgtEl>
                                        <p:attrNameLst>
                                          <p:attrName>ppt_y</p:attrName>
                                        </p:attrNameLst>
                                      </p:cBhvr>
                                      <p:tavLst>
                                        <p:tav tm="0" fmla="#ppt_y-sin(pi*$)/9">
                                          <p:val>
                                            <p:fltVal val="0.000000"/>
                                          </p:val>
                                        </p:tav>
                                        <p:tav tm="100000">
                                          <p:val>
                                            <p:fltVal val="1.000000"/>
                                          </p:val>
                                        </p:tav>
                                      </p:tavLst>
                                    </p:anim>
                                    <p:anim calcmode="lin" valueType="num">
                                      <p:cBhvr>
                                        <p:cTn id="245" dur="332" tmFilter="0, 0; 0.125,0.2665; 0.25,0.4; 0.375,0.465; 0.5,0.5;  0.625,0.535; 0.75,0.6; 0.875,0.7335; 1,1">
                                          <p:stCondLst>
                                            <p:cond delay="1324"/>
                                          </p:stCondLst>
                                        </p:cTn>
                                        <p:tgtEl>
                                          <p:spTgt spid="4">
                                            <p:txEl>
                                              <p:charRg st="13" end="13"/>
                                            </p:txEl>
                                          </p:spTgt>
                                        </p:tgtEl>
                                        <p:attrNameLst>
                                          <p:attrName>ppt_y</p:attrName>
                                        </p:attrNameLst>
                                      </p:cBhvr>
                                      <p:tavLst>
                                        <p:tav tm="0" fmla="#ppt_y-sin(pi*$)/27">
                                          <p:val>
                                            <p:fltVal val="0.000000"/>
                                          </p:val>
                                        </p:tav>
                                        <p:tav tm="100000">
                                          <p:val>
                                            <p:fltVal val="1.000000"/>
                                          </p:val>
                                        </p:tav>
                                      </p:tavLst>
                                    </p:anim>
                                    <p:anim calcmode="lin" valueType="num">
                                      <p:cBhvr>
                                        <p:cTn id="246" dur="164" tmFilter="0, 0; 0.125,0.2665; 0.25,0.4; 0.375,0.465; 0.5,0.5;  0.625,0.535; 0.75,0.6; 0.875,0.7335; 1,1">
                                          <p:stCondLst>
                                            <p:cond delay="1656"/>
                                          </p:stCondLst>
                                        </p:cTn>
                                        <p:tgtEl>
                                          <p:spTgt spid="4">
                                            <p:txEl>
                                              <p:charRg st="13" end="13"/>
                                            </p:txEl>
                                          </p:spTgt>
                                        </p:tgtEl>
                                        <p:attrNameLst>
                                          <p:attrName>ppt_y</p:attrName>
                                        </p:attrNameLst>
                                      </p:cBhvr>
                                      <p:tavLst>
                                        <p:tav tm="0" fmla="#ppt_y-sin(pi*$)/81">
                                          <p:val>
                                            <p:fltVal val="0.000000"/>
                                          </p:val>
                                        </p:tav>
                                        <p:tav tm="100000">
                                          <p:val>
                                            <p:fltVal val="1.000000"/>
                                          </p:val>
                                        </p:tav>
                                      </p:tavLst>
                                    </p:anim>
                                    <p:animScale>
                                      <p:cBhvr>
                                        <p:cTn id="247" dur="26">
                                          <p:stCondLst>
                                            <p:cond delay="650"/>
                                          </p:stCondLst>
                                        </p:cTn>
                                        <p:tgtEl>
                                          <p:spTgt spid="4">
                                            <p:txEl>
                                              <p:charRg st="13" end="13"/>
                                            </p:txEl>
                                          </p:spTgt>
                                        </p:tgtEl>
                                      </p:cBhvr>
                                      <p:to x="100000" y="60000"/>
                                    </p:animScale>
                                    <p:animScale>
                                      <p:cBhvr>
                                        <p:cTn id="248" dur="166" decel="50000">
                                          <p:stCondLst>
                                            <p:cond delay="676"/>
                                          </p:stCondLst>
                                        </p:cTn>
                                        <p:tgtEl>
                                          <p:spTgt spid="4">
                                            <p:txEl>
                                              <p:charRg st="13" end="13"/>
                                            </p:txEl>
                                          </p:spTgt>
                                        </p:tgtEl>
                                      </p:cBhvr>
                                      <p:to x="100000" y="100000"/>
                                    </p:animScale>
                                    <p:animScale>
                                      <p:cBhvr>
                                        <p:cTn id="249" dur="26">
                                          <p:stCondLst>
                                            <p:cond delay="1312"/>
                                          </p:stCondLst>
                                        </p:cTn>
                                        <p:tgtEl>
                                          <p:spTgt spid="4">
                                            <p:txEl>
                                              <p:charRg st="13" end="13"/>
                                            </p:txEl>
                                          </p:spTgt>
                                        </p:tgtEl>
                                      </p:cBhvr>
                                      <p:to x="100000" y="80000"/>
                                    </p:animScale>
                                    <p:animScale>
                                      <p:cBhvr>
                                        <p:cTn id="250" dur="166" decel="50000">
                                          <p:stCondLst>
                                            <p:cond delay="1338"/>
                                          </p:stCondLst>
                                        </p:cTn>
                                        <p:tgtEl>
                                          <p:spTgt spid="4">
                                            <p:txEl>
                                              <p:charRg st="13" end="13"/>
                                            </p:txEl>
                                          </p:spTgt>
                                        </p:tgtEl>
                                      </p:cBhvr>
                                      <p:to x="100000" y="100000"/>
                                    </p:animScale>
                                    <p:animScale>
                                      <p:cBhvr>
                                        <p:cTn id="251" dur="26">
                                          <p:stCondLst>
                                            <p:cond delay="1642"/>
                                          </p:stCondLst>
                                        </p:cTn>
                                        <p:tgtEl>
                                          <p:spTgt spid="4">
                                            <p:txEl>
                                              <p:charRg st="13" end="13"/>
                                            </p:txEl>
                                          </p:spTgt>
                                        </p:tgtEl>
                                      </p:cBhvr>
                                      <p:to x="100000" y="90000"/>
                                    </p:animScale>
                                    <p:animScale>
                                      <p:cBhvr>
                                        <p:cTn id="252" dur="166" decel="50000">
                                          <p:stCondLst>
                                            <p:cond delay="1668"/>
                                          </p:stCondLst>
                                        </p:cTn>
                                        <p:tgtEl>
                                          <p:spTgt spid="4">
                                            <p:txEl>
                                              <p:charRg st="13" end="13"/>
                                            </p:txEl>
                                          </p:spTgt>
                                        </p:tgtEl>
                                      </p:cBhvr>
                                      <p:to x="100000" y="100000"/>
                                    </p:animScale>
                                    <p:animScale>
                                      <p:cBhvr>
                                        <p:cTn id="253" dur="26">
                                          <p:stCondLst>
                                            <p:cond delay="1808"/>
                                          </p:stCondLst>
                                        </p:cTn>
                                        <p:tgtEl>
                                          <p:spTgt spid="4">
                                            <p:txEl>
                                              <p:charRg st="13" end="13"/>
                                            </p:txEl>
                                          </p:spTgt>
                                        </p:tgtEl>
                                      </p:cBhvr>
                                      <p:to x="100000" y="95000"/>
                                    </p:animScale>
                                    <p:animScale>
                                      <p:cBhvr>
                                        <p:cTn id="254" dur="166" decel="50000">
                                          <p:stCondLst>
                                            <p:cond delay="1834"/>
                                          </p:stCondLst>
                                        </p:cTn>
                                        <p:tgtEl>
                                          <p:spTgt spid="4">
                                            <p:txEl>
                                              <p:charRg st="13" end="13"/>
                                            </p:txEl>
                                          </p:spTgt>
                                        </p:tgtEl>
                                      </p:cBhvr>
                                      <p:to x="100000" y="100000"/>
                                    </p:animScale>
                                  </p:childTnLst>
                                </p:cTn>
                              </p:par>
                            </p:childTnLst>
                          </p:cTn>
                        </p:par>
                      </p:childTnLst>
                    </p:cTn>
                  </p:par>
                  <p:par>
                    <p:cTn id="255" fill="hold">
                      <p:stCondLst>
                        <p:cond delay="indefinite"/>
                      </p:stCondLst>
                      <p:childTnLst>
                        <p:par>
                          <p:cTn id="256" fill="hold">
                            <p:stCondLst>
                              <p:cond delay="0"/>
                            </p:stCondLst>
                            <p:childTnLst>
                              <p:par>
                                <p:cTn id="257" presetID="26" presetClass="entr" presetSubtype="0" fill="hold" nodeType="clickEffect">
                                  <p:stCondLst>
                                    <p:cond delay="0"/>
                                  </p:stCondLst>
                                  <p:childTnLst>
                                    <p:set>
                                      <p:cBhvr>
                                        <p:cTn id="258" dur="1" fill="hold">
                                          <p:stCondLst>
                                            <p:cond delay="0"/>
                                          </p:stCondLst>
                                        </p:cTn>
                                        <p:tgtEl>
                                          <p:spTgt spid="4">
                                            <p:txEl>
                                              <p:charRg st="14" end="14"/>
                                            </p:txEl>
                                          </p:spTgt>
                                        </p:tgtEl>
                                        <p:attrNameLst>
                                          <p:attrName>style.visibility</p:attrName>
                                        </p:attrNameLst>
                                      </p:cBhvr>
                                      <p:to>
                                        <p:strVal val="visible"/>
                                      </p:to>
                                    </p:set>
                                    <p:animEffect transition="in" filter="wipe(down)">
                                      <p:cBhvr>
                                        <p:cTn id="259" dur="580">
                                          <p:stCondLst>
                                            <p:cond delay="0"/>
                                          </p:stCondLst>
                                        </p:cTn>
                                        <p:tgtEl>
                                          <p:spTgt spid="4">
                                            <p:txEl>
                                              <p:charRg st="14" end="14"/>
                                            </p:txEl>
                                          </p:spTgt>
                                        </p:tgtEl>
                                      </p:cBhvr>
                                    </p:animEffect>
                                    <p:anim calcmode="lin" valueType="num">
                                      <p:cBhvr>
                                        <p:cTn id="260" dur="1822" tmFilter="0,0; 0.14,0.36; 0.43,0.73; 0.71,0.91; 1.0,1.0">
                                          <p:stCondLst>
                                            <p:cond delay="0"/>
                                          </p:stCondLst>
                                        </p:cTn>
                                        <p:tgtEl>
                                          <p:spTgt spid="4">
                                            <p:txEl>
                                              <p:charRg st="14" end="14"/>
                                            </p:txEl>
                                          </p:spTgt>
                                        </p:tgtEl>
                                        <p:attrNameLst>
                                          <p:attrName>ppt_x</p:attrName>
                                        </p:attrNameLst>
                                      </p:cBhvr>
                                      <p:tavLst>
                                        <p:tav tm="0">
                                          <p:val>
                                            <p:strVal val="#ppt_x-0.25"/>
                                          </p:val>
                                        </p:tav>
                                        <p:tav tm="100000">
                                          <p:val>
                                            <p:strVal val="#ppt_x"/>
                                          </p:val>
                                        </p:tav>
                                      </p:tavLst>
                                    </p:anim>
                                    <p:anim calcmode="lin" valueType="num">
                                      <p:cBhvr>
                                        <p:cTn id="261" dur="664" tmFilter="0.0,0.0; 0.25,0.07; 0.50,0.2; 0.75,0.467; 1.0,1.0">
                                          <p:stCondLst>
                                            <p:cond delay="0"/>
                                          </p:stCondLst>
                                        </p:cTn>
                                        <p:tgtEl>
                                          <p:spTgt spid="4">
                                            <p:txEl>
                                              <p:charRg st="14" end="14"/>
                                            </p:txEl>
                                          </p:spTgt>
                                        </p:tgtEl>
                                        <p:attrNameLst>
                                          <p:attrName>ppt_y</p:attrName>
                                        </p:attrNameLst>
                                      </p:cBhvr>
                                      <p:tavLst>
                                        <p:tav tm="0" fmla="#ppt_y-sin(pi*$)/3">
                                          <p:val>
                                            <p:fltVal val="0.500000"/>
                                          </p:val>
                                        </p:tav>
                                        <p:tav tm="100000">
                                          <p:val>
                                            <p:fltVal val="1.000000"/>
                                          </p:val>
                                        </p:tav>
                                      </p:tavLst>
                                    </p:anim>
                                    <p:anim calcmode="lin" valueType="num">
                                      <p:cBhvr>
                                        <p:cTn id="262" dur="664" tmFilter="0, 0; 0.125,0.2665; 0.25,0.4; 0.375,0.465; 0.5,0.5;  0.625,0.535; 0.75,0.6; 0.875,0.7335; 1,1">
                                          <p:stCondLst>
                                            <p:cond delay="664"/>
                                          </p:stCondLst>
                                        </p:cTn>
                                        <p:tgtEl>
                                          <p:spTgt spid="4">
                                            <p:txEl>
                                              <p:charRg st="14" end="14"/>
                                            </p:txEl>
                                          </p:spTgt>
                                        </p:tgtEl>
                                        <p:attrNameLst>
                                          <p:attrName>ppt_y</p:attrName>
                                        </p:attrNameLst>
                                      </p:cBhvr>
                                      <p:tavLst>
                                        <p:tav tm="0" fmla="#ppt_y-sin(pi*$)/9">
                                          <p:val>
                                            <p:fltVal val="0.000000"/>
                                          </p:val>
                                        </p:tav>
                                        <p:tav tm="100000">
                                          <p:val>
                                            <p:fltVal val="1.000000"/>
                                          </p:val>
                                        </p:tav>
                                      </p:tavLst>
                                    </p:anim>
                                    <p:anim calcmode="lin" valueType="num">
                                      <p:cBhvr>
                                        <p:cTn id="263" dur="332" tmFilter="0, 0; 0.125,0.2665; 0.25,0.4; 0.375,0.465; 0.5,0.5;  0.625,0.535; 0.75,0.6; 0.875,0.7335; 1,1">
                                          <p:stCondLst>
                                            <p:cond delay="1324"/>
                                          </p:stCondLst>
                                        </p:cTn>
                                        <p:tgtEl>
                                          <p:spTgt spid="4">
                                            <p:txEl>
                                              <p:charRg st="14" end="14"/>
                                            </p:txEl>
                                          </p:spTgt>
                                        </p:tgtEl>
                                        <p:attrNameLst>
                                          <p:attrName>ppt_y</p:attrName>
                                        </p:attrNameLst>
                                      </p:cBhvr>
                                      <p:tavLst>
                                        <p:tav tm="0" fmla="#ppt_y-sin(pi*$)/27">
                                          <p:val>
                                            <p:fltVal val="0.000000"/>
                                          </p:val>
                                        </p:tav>
                                        <p:tav tm="100000">
                                          <p:val>
                                            <p:fltVal val="1.000000"/>
                                          </p:val>
                                        </p:tav>
                                      </p:tavLst>
                                    </p:anim>
                                    <p:anim calcmode="lin" valueType="num">
                                      <p:cBhvr>
                                        <p:cTn id="264" dur="164" tmFilter="0, 0; 0.125,0.2665; 0.25,0.4; 0.375,0.465; 0.5,0.5;  0.625,0.535; 0.75,0.6; 0.875,0.7335; 1,1">
                                          <p:stCondLst>
                                            <p:cond delay="1656"/>
                                          </p:stCondLst>
                                        </p:cTn>
                                        <p:tgtEl>
                                          <p:spTgt spid="4">
                                            <p:txEl>
                                              <p:charRg st="14" end="14"/>
                                            </p:txEl>
                                          </p:spTgt>
                                        </p:tgtEl>
                                        <p:attrNameLst>
                                          <p:attrName>ppt_y</p:attrName>
                                        </p:attrNameLst>
                                      </p:cBhvr>
                                      <p:tavLst>
                                        <p:tav tm="0" fmla="#ppt_y-sin(pi*$)/81">
                                          <p:val>
                                            <p:fltVal val="0.000000"/>
                                          </p:val>
                                        </p:tav>
                                        <p:tav tm="100000">
                                          <p:val>
                                            <p:fltVal val="1.000000"/>
                                          </p:val>
                                        </p:tav>
                                      </p:tavLst>
                                    </p:anim>
                                    <p:animScale>
                                      <p:cBhvr>
                                        <p:cTn id="265" dur="26">
                                          <p:stCondLst>
                                            <p:cond delay="650"/>
                                          </p:stCondLst>
                                        </p:cTn>
                                        <p:tgtEl>
                                          <p:spTgt spid="4">
                                            <p:txEl>
                                              <p:charRg st="14" end="14"/>
                                            </p:txEl>
                                          </p:spTgt>
                                        </p:tgtEl>
                                      </p:cBhvr>
                                      <p:to x="100000" y="60000"/>
                                    </p:animScale>
                                    <p:animScale>
                                      <p:cBhvr>
                                        <p:cTn id="266" dur="166" decel="50000">
                                          <p:stCondLst>
                                            <p:cond delay="676"/>
                                          </p:stCondLst>
                                        </p:cTn>
                                        <p:tgtEl>
                                          <p:spTgt spid="4">
                                            <p:txEl>
                                              <p:charRg st="14" end="14"/>
                                            </p:txEl>
                                          </p:spTgt>
                                        </p:tgtEl>
                                      </p:cBhvr>
                                      <p:to x="100000" y="100000"/>
                                    </p:animScale>
                                    <p:animScale>
                                      <p:cBhvr>
                                        <p:cTn id="267" dur="26">
                                          <p:stCondLst>
                                            <p:cond delay="1312"/>
                                          </p:stCondLst>
                                        </p:cTn>
                                        <p:tgtEl>
                                          <p:spTgt spid="4">
                                            <p:txEl>
                                              <p:charRg st="14" end="14"/>
                                            </p:txEl>
                                          </p:spTgt>
                                        </p:tgtEl>
                                      </p:cBhvr>
                                      <p:to x="100000" y="80000"/>
                                    </p:animScale>
                                    <p:animScale>
                                      <p:cBhvr>
                                        <p:cTn id="268" dur="166" decel="50000">
                                          <p:stCondLst>
                                            <p:cond delay="1338"/>
                                          </p:stCondLst>
                                        </p:cTn>
                                        <p:tgtEl>
                                          <p:spTgt spid="4">
                                            <p:txEl>
                                              <p:charRg st="14" end="14"/>
                                            </p:txEl>
                                          </p:spTgt>
                                        </p:tgtEl>
                                      </p:cBhvr>
                                      <p:to x="100000" y="100000"/>
                                    </p:animScale>
                                    <p:animScale>
                                      <p:cBhvr>
                                        <p:cTn id="269" dur="26">
                                          <p:stCondLst>
                                            <p:cond delay="1642"/>
                                          </p:stCondLst>
                                        </p:cTn>
                                        <p:tgtEl>
                                          <p:spTgt spid="4">
                                            <p:txEl>
                                              <p:charRg st="14" end="14"/>
                                            </p:txEl>
                                          </p:spTgt>
                                        </p:tgtEl>
                                      </p:cBhvr>
                                      <p:to x="100000" y="90000"/>
                                    </p:animScale>
                                    <p:animScale>
                                      <p:cBhvr>
                                        <p:cTn id="270" dur="166" decel="50000">
                                          <p:stCondLst>
                                            <p:cond delay="1668"/>
                                          </p:stCondLst>
                                        </p:cTn>
                                        <p:tgtEl>
                                          <p:spTgt spid="4">
                                            <p:txEl>
                                              <p:charRg st="14" end="14"/>
                                            </p:txEl>
                                          </p:spTgt>
                                        </p:tgtEl>
                                      </p:cBhvr>
                                      <p:to x="100000" y="100000"/>
                                    </p:animScale>
                                    <p:animScale>
                                      <p:cBhvr>
                                        <p:cTn id="271" dur="26">
                                          <p:stCondLst>
                                            <p:cond delay="1808"/>
                                          </p:stCondLst>
                                        </p:cTn>
                                        <p:tgtEl>
                                          <p:spTgt spid="4">
                                            <p:txEl>
                                              <p:charRg st="14" end="14"/>
                                            </p:txEl>
                                          </p:spTgt>
                                        </p:tgtEl>
                                      </p:cBhvr>
                                      <p:to x="100000" y="95000"/>
                                    </p:animScale>
                                    <p:animScale>
                                      <p:cBhvr>
                                        <p:cTn id="272" dur="166" decel="50000">
                                          <p:stCondLst>
                                            <p:cond delay="1834"/>
                                          </p:stCondLst>
                                        </p:cTn>
                                        <p:tgtEl>
                                          <p:spTgt spid="4">
                                            <p:txEl>
                                              <p:charRg st="14" end="14"/>
                                            </p:txEl>
                                          </p:spTgt>
                                        </p:tgtEl>
                                      </p:cBhvr>
                                      <p:to x="100000" y="100000"/>
                                    </p:animScale>
                                  </p:childTnLst>
                                </p:cTn>
                              </p:par>
                            </p:childTnLst>
                          </p:cTn>
                        </p:par>
                      </p:childTnLst>
                    </p:cTn>
                  </p:par>
                  <p:par>
                    <p:cTn id="273" fill="hold">
                      <p:stCondLst>
                        <p:cond delay="indefinite"/>
                      </p:stCondLst>
                      <p:childTnLst>
                        <p:par>
                          <p:cTn id="274" fill="hold">
                            <p:stCondLst>
                              <p:cond delay="0"/>
                            </p:stCondLst>
                            <p:childTnLst>
                              <p:par>
                                <p:cTn id="275" presetID="26" presetClass="entr" presetSubtype="0" fill="hold" nodeType="clickEffect">
                                  <p:stCondLst>
                                    <p:cond delay="0"/>
                                  </p:stCondLst>
                                  <p:childTnLst>
                                    <p:set>
                                      <p:cBhvr>
                                        <p:cTn id="276" dur="1" fill="hold">
                                          <p:stCondLst>
                                            <p:cond delay="0"/>
                                          </p:stCondLst>
                                        </p:cTn>
                                        <p:tgtEl>
                                          <p:spTgt spid="4">
                                            <p:txEl>
                                              <p:charRg st="15" end="15"/>
                                            </p:txEl>
                                          </p:spTgt>
                                        </p:tgtEl>
                                        <p:attrNameLst>
                                          <p:attrName>style.visibility</p:attrName>
                                        </p:attrNameLst>
                                      </p:cBhvr>
                                      <p:to>
                                        <p:strVal val="visible"/>
                                      </p:to>
                                    </p:set>
                                    <p:animEffect transition="in" filter="wipe(down)">
                                      <p:cBhvr>
                                        <p:cTn id="277" dur="580">
                                          <p:stCondLst>
                                            <p:cond delay="0"/>
                                          </p:stCondLst>
                                        </p:cTn>
                                        <p:tgtEl>
                                          <p:spTgt spid="4">
                                            <p:txEl>
                                              <p:charRg st="15" end="15"/>
                                            </p:txEl>
                                          </p:spTgt>
                                        </p:tgtEl>
                                      </p:cBhvr>
                                    </p:animEffect>
                                    <p:anim calcmode="lin" valueType="num">
                                      <p:cBhvr>
                                        <p:cTn id="278" dur="1822" tmFilter="0,0; 0.14,0.36; 0.43,0.73; 0.71,0.91; 1.0,1.0">
                                          <p:stCondLst>
                                            <p:cond delay="0"/>
                                          </p:stCondLst>
                                        </p:cTn>
                                        <p:tgtEl>
                                          <p:spTgt spid="4">
                                            <p:txEl>
                                              <p:charRg st="15" end="15"/>
                                            </p:txEl>
                                          </p:spTgt>
                                        </p:tgtEl>
                                        <p:attrNameLst>
                                          <p:attrName>ppt_x</p:attrName>
                                        </p:attrNameLst>
                                      </p:cBhvr>
                                      <p:tavLst>
                                        <p:tav tm="0">
                                          <p:val>
                                            <p:strVal val="#ppt_x-0.25"/>
                                          </p:val>
                                        </p:tav>
                                        <p:tav tm="100000">
                                          <p:val>
                                            <p:strVal val="#ppt_x"/>
                                          </p:val>
                                        </p:tav>
                                      </p:tavLst>
                                    </p:anim>
                                    <p:anim calcmode="lin" valueType="num">
                                      <p:cBhvr>
                                        <p:cTn id="279" dur="664" tmFilter="0.0,0.0; 0.25,0.07; 0.50,0.2; 0.75,0.467; 1.0,1.0">
                                          <p:stCondLst>
                                            <p:cond delay="0"/>
                                          </p:stCondLst>
                                        </p:cTn>
                                        <p:tgtEl>
                                          <p:spTgt spid="4">
                                            <p:txEl>
                                              <p:charRg st="15" end="15"/>
                                            </p:txEl>
                                          </p:spTgt>
                                        </p:tgtEl>
                                        <p:attrNameLst>
                                          <p:attrName>ppt_y</p:attrName>
                                        </p:attrNameLst>
                                      </p:cBhvr>
                                      <p:tavLst>
                                        <p:tav tm="0" fmla="#ppt_y-sin(pi*$)/3">
                                          <p:val>
                                            <p:fltVal val="0.500000"/>
                                          </p:val>
                                        </p:tav>
                                        <p:tav tm="100000">
                                          <p:val>
                                            <p:fltVal val="1.000000"/>
                                          </p:val>
                                        </p:tav>
                                      </p:tavLst>
                                    </p:anim>
                                    <p:anim calcmode="lin" valueType="num">
                                      <p:cBhvr>
                                        <p:cTn id="280" dur="664" tmFilter="0, 0; 0.125,0.2665; 0.25,0.4; 0.375,0.465; 0.5,0.5;  0.625,0.535; 0.75,0.6; 0.875,0.7335; 1,1">
                                          <p:stCondLst>
                                            <p:cond delay="664"/>
                                          </p:stCondLst>
                                        </p:cTn>
                                        <p:tgtEl>
                                          <p:spTgt spid="4">
                                            <p:txEl>
                                              <p:charRg st="15" end="15"/>
                                            </p:txEl>
                                          </p:spTgt>
                                        </p:tgtEl>
                                        <p:attrNameLst>
                                          <p:attrName>ppt_y</p:attrName>
                                        </p:attrNameLst>
                                      </p:cBhvr>
                                      <p:tavLst>
                                        <p:tav tm="0" fmla="#ppt_y-sin(pi*$)/9">
                                          <p:val>
                                            <p:fltVal val="0.000000"/>
                                          </p:val>
                                        </p:tav>
                                        <p:tav tm="100000">
                                          <p:val>
                                            <p:fltVal val="1.000000"/>
                                          </p:val>
                                        </p:tav>
                                      </p:tavLst>
                                    </p:anim>
                                    <p:anim calcmode="lin" valueType="num">
                                      <p:cBhvr>
                                        <p:cTn id="281" dur="332" tmFilter="0, 0; 0.125,0.2665; 0.25,0.4; 0.375,0.465; 0.5,0.5;  0.625,0.535; 0.75,0.6; 0.875,0.7335; 1,1">
                                          <p:stCondLst>
                                            <p:cond delay="1324"/>
                                          </p:stCondLst>
                                        </p:cTn>
                                        <p:tgtEl>
                                          <p:spTgt spid="4">
                                            <p:txEl>
                                              <p:charRg st="15" end="15"/>
                                            </p:txEl>
                                          </p:spTgt>
                                        </p:tgtEl>
                                        <p:attrNameLst>
                                          <p:attrName>ppt_y</p:attrName>
                                        </p:attrNameLst>
                                      </p:cBhvr>
                                      <p:tavLst>
                                        <p:tav tm="0" fmla="#ppt_y-sin(pi*$)/27">
                                          <p:val>
                                            <p:fltVal val="0.000000"/>
                                          </p:val>
                                        </p:tav>
                                        <p:tav tm="100000">
                                          <p:val>
                                            <p:fltVal val="1.000000"/>
                                          </p:val>
                                        </p:tav>
                                      </p:tavLst>
                                    </p:anim>
                                    <p:anim calcmode="lin" valueType="num">
                                      <p:cBhvr>
                                        <p:cTn id="282" dur="164" tmFilter="0, 0; 0.125,0.2665; 0.25,0.4; 0.375,0.465; 0.5,0.5;  0.625,0.535; 0.75,0.6; 0.875,0.7335; 1,1">
                                          <p:stCondLst>
                                            <p:cond delay="1656"/>
                                          </p:stCondLst>
                                        </p:cTn>
                                        <p:tgtEl>
                                          <p:spTgt spid="4">
                                            <p:txEl>
                                              <p:charRg st="15" end="15"/>
                                            </p:txEl>
                                          </p:spTgt>
                                        </p:tgtEl>
                                        <p:attrNameLst>
                                          <p:attrName>ppt_y</p:attrName>
                                        </p:attrNameLst>
                                      </p:cBhvr>
                                      <p:tavLst>
                                        <p:tav tm="0" fmla="#ppt_y-sin(pi*$)/81">
                                          <p:val>
                                            <p:fltVal val="0.000000"/>
                                          </p:val>
                                        </p:tav>
                                        <p:tav tm="100000">
                                          <p:val>
                                            <p:fltVal val="1.000000"/>
                                          </p:val>
                                        </p:tav>
                                      </p:tavLst>
                                    </p:anim>
                                    <p:animScale>
                                      <p:cBhvr>
                                        <p:cTn id="283" dur="26">
                                          <p:stCondLst>
                                            <p:cond delay="650"/>
                                          </p:stCondLst>
                                        </p:cTn>
                                        <p:tgtEl>
                                          <p:spTgt spid="4">
                                            <p:txEl>
                                              <p:charRg st="15" end="15"/>
                                            </p:txEl>
                                          </p:spTgt>
                                        </p:tgtEl>
                                      </p:cBhvr>
                                      <p:to x="100000" y="60000"/>
                                    </p:animScale>
                                    <p:animScale>
                                      <p:cBhvr>
                                        <p:cTn id="284" dur="166" decel="50000">
                                          <p:stCondLst>
                                            <p:cond delay="676"/>
                                          </p:stCondLst>
                                        </p:cTn>
                                        <p:tgtEl>
                                          <p:spTgt spid="4">
                                            <p:txEl>
                                              <p:charRg st="15" end="15"/>
                                            </p:txEl>
                                          </p:spTgt>
                                        </p:tgtEl>
                                      </p:cBhvr>
                                      <p:to x="100000" y="100000"/>
                                    </p:animScale>
                                    <p:animScale>
                                      <p:cBhvr>
                                        <p:cTn id="285" dur="26">
                                          <p:stCondLst>
                                            <p:cond delay="1312"/>
                                          </p:stCondLst>
                                        </p:cTn>
                                        <p:tgtEl>
                                          <p:spTgt spid="4">
                                            <p:txEl>
                                              <p:charRg st="15" end="15"/>
                                            </p:txEl>
                                          </p:spTgt>
                                        </p:tgtEl>
                                      </p:cBhvr>
                                      <p:to x="100000" y="80000"/>
                                    </p:animScale>
                                    <p:animScale>
                                      <p:cBhvr>
                                        <p:cTn id="286" dur="166" decel="50000">
                                          <p:stCondLst>
                                            <p:cond delay="1338"/>
                                          </p:stCondLst>
                                        </p:cTn>
                                        <p:tgtEl>
                                          <p:spTgt spid="4">
                                            <p:txEl>
                                              <p:charRg st="15" end="15"/>
                                            </p:txEl>
                                          </p:spTgt>
                                        </p:tgtEl>
                                      </p:cBhvr>
                                      <p:to x="100000" y="100000"/>
                                    </p:animScale>
                                    <p:animScale>
                                      <p:cBhvr>
                                        <p:cTn id="287" dur="26">
                                          <p:stCondLst>
                                            <p:cond delay="1642"/>
                                          </p:stCondLst>
                                        </p:cTn>
                                        <p:tgtEl>
                                          <p:spTgt spid="4">
                                            <p:txEl>
                                              <p:charRg st="15" end="15"/>
                                            </p:txEl>
                                          </p:spTgt>
                                        </p:tgtEl>
                                      </p:cBhvr>
                                      <p:to x="100000" y="90000"/>
                                    </p:animScale>
                                    <p:animScale>
                                      <p:cBhvr>
                                        <p:cTn id="288" dur="166" decel="50000">
                                          <p:stCondLst>
                                            <p:cond delay="1668"/>
                                          </p:stCondLst>
                                        </p:cTn>
                                        <p:tgtEl>
                                          <p:spTgt spid="4">
                                            <p:txEl>
                                              <p:charRg st="15" end="15"/>
                                            </p:txEl>
                                          </p:spTgt>
                                        </p:tgtEl>
                                      </p:cBhvr>
                                      <p:to x="100000" y="100000"/>
                                    </p:animScale>
                                    <p:animScale>
                                      <p:cBhvr>
                                        <p:cTn id="289" dur="26">
                                          <p:stCondLst>
                                            <p:cond delay="1808"/>
                                          </p:stCondLst>
                                        </p:cTn>
                                        <p:tgtEl>
                                          <p:spTgt spid="4">
                                            <p:txEl>
                                              <p:charRg st="15" end="15"/>
                                            </p:txEl>
                                          </p:spTgt>
                                        </p:tgtEl>
                                      </p:cBhvr>
                                      <p:to x="100000" y="95000"/>
                                    </p:animScale>
                                    <p:animScale>
                                      <p:cBhvr>
                                        <p:cTn id="290" dur="166" decel="50000">
                                          <p:stCondLst>
                                            <p:cond delay="1834"/>
                                          </p:stCondLst>
                                        </p:cTn>
                                        <p:tgtEl>
                                          <p:spTgt spid="4">
                                            <p:txEl>
                                              <p:charRg st="15" end="15"/>
                                            </p:txEl>
                                          </p:spTgt>
                                        </p:tgtEl>
                                      </p:cBhvr>
                                      <p:to x="100000" y="100000"/>
                                    </p:animScale>
                                  </p:childTnLst>
                                </p:cTn>
                              </p:par>
                            </p:childTnLst>
                          </p:cTn>
                        </p:par>
                      </p:childTnLst>
                    </p:cTn>
                  </p:par>
                  <p:par>
                    <p:cTn id="291" fill="hold">
                      <p:stCondLst>
                        <p:cond delay="indefinite"/>
                      </p:stCondLst>
                      <p:childTnLst>
                        <p:par>
                          <p:cTn id="292" fill="hold">
                            <p:stCondLst>
                              <p:cond delay="0"/>
                            </p:stCondLst>
                            <p:childTnLst>
                              <p:par>
                                <p:cTn id="293" presetID="26" presetClass="entr" presetSubtype="0" fill="hold" nodeType="clickEffect">
                                  <p:stCondLst>
                                    <p:cond delay="0"/>
                                  </p:stCondLst>
                                  <p:childTnLst>
                                    <p:set>
                                      <p:cBhvr>
                                        <p:cTn id="294" dur="1" fill="hold">
                                          <p:stCondLst>
                                            <p:cond delay="0"/>
                                          </p:stCondLst>
                                        </p:cTn>
                                        <p:tgtEl>
                                          <p:spTgt spid="4">
                                            <p:txEl>
                                              <p:charRg st="16" end="16"/>
                                            </p:txEl>
                                          </p:spTgt>
                                        </p:tgtEl>
                                        <p:attrNameLst>
                                          <p:attrName>style.visibility</p:attrName>
                                        </p:attrNameLst>
                                      </p:cBhvr>
                                      <p:to>
                                        <p:strVal val="visible"/>
                                      </p:to>
                                    </p:set>
                                    <p:animEffect transition="in" filter="wipe(down)">
                                      <p:cBhvr>
                                        <p:cTn id="295" dur="580">
                                          <p:stCondLst>
                                            <p:cond delay="0"/>
                                          </p:stCondLst>
                                        </p:cTn>
                                        <p:tgtEl>
                                          <p:spTgt spid="4">
                                            <p:txEl>
                                              <p:charRg st="16" end="16"/>
                                            </p:txEl>
                                          </p:spTgt>
                                        </p:tgtEl>
                                      </p:cBhvr>
                                    </p:animEffect>
                                    <p:anim calcmode="lin" valueType="num">
                                      <p:cBhvr>
                                        <p:cTn id="296" dur="1822" tmFilter="0,0; 0.14,0.36; 0.43,0.73; 0.71,0.91; 1.0,1.0">
                                          <p:stCondLst>
                                            <p:cond delay="0"/>
                                          </p:stCondLst>
                                        </p:cTn>
                                        <p:tgtEl>
                                          <p:spTgt spid="4">
                                            <p:txEl>
                                              <p:charRg st="16" end="16"/>
                                            </p:txEl>
                                          </p:spTgt>
                                        </p:tgtEl>
                                        <p:attrNameLst>
                                          <p:attrName>ppt_x</p:attrName>
                                        </p:attrNameLst>
                                      </p:cBhvr>
                                      <p:tavLst>
                                        <p:tav tm="0">
                                          <p:val>
                                            <p:strVal val="#ppt_x-0.25"/>
                                          </p:val>
                                        </p:tav>
                                        <p:tav tm="100000">
                                          <p:val>
                                            <p:strVal val="#ppt_x"/>
                                          </p:val>
                                        </p:tav>
                                      </p:tavLst>
                                    </p:anim>
                                    <p:anim calcmode="lin" valueType="num">
                                      <p:cBhvr>
                                        <p:cTn id="297" dur="664" tmFilter="0.0,0.0; 0.25,0.07; 0.50,0.2; 0.75,0.467; 1.0,1.0">
                                          <p:stCondLst>
                                            <p:cond delay="0"/>
                                          </p:stCondLst>
                                        </p:cTn>
                                        <p:tgtEl>
                                          <p:spTgt spid="4">
                                            <p:txEl>
                                              <p:charRg st="16" end="16"/>
                                            </p:txEl>
                                          </p:spTgt>
                                        </p:tgtEl>
                                        <p:attrNameLst>
                                          <p:attrName>ppt_y</p:attrName>
                                        </p:attrNameLst>
                                      </p:cBhvr>
                                      <p:tavLst>
                                        <p:tav tm="0" fmla="#ppt_y-sin(pi*$)/3">
                                          <p:val>
                                            <p:fltVal val="0.500000"/>
                                          </p:val>
                                        </p:tav>
                                        <p:tav tm="100000">
                                          <p:val>
                                            <p:fltVal val="1.000000"/>
                                          </p:val>
                                        </p:tav>
                                      </p:tavLst>
                                    </p:anim>
                                    <p:anim calcmode="lin" valueType="num">
                                      <p:cBhvr>
                                        <p:cTn id="298" dur="664" tmFilter="0, 0; 0.125,0.2665; 0.25,0.4; 0.375,0.465; 0.5,0.5;  0.625,0.535; 0.75,0.6; 0.875,0.7335; 1,1">
                                          <p:stCondLst>
                                            <p:cond delay="664"/>
                                          </p:stCondLst>
                                        </p:cTn>
                                        <p:tgtEl>
                                          <p:spTgt spid="4">
                                            <p:txEl>
                                              <p:charRg st="16" end="16"/>
                                            </p:txEl>
                                          </p:spTgt>
                                        </p:tgtEl>
                                        <p:attrNameLst>
                                          <p:attrName>ppt_y</p:attrName>
                                        </p:attrNameLst>
                                      </p:cBhvr>
                                      <p:tavLst>
                                        <p:tav tm="0" fmla="#ppt_y-sin(pi*$)/9">
                                          <p:val>
                                            <p:fltVal val="0.000000"/>
                                          </p:val>
                                        </p:tav>
                                        <p:tav tm="100000">
                                          <p:val>
                                            <p:fltVal val="1.000000"/>
                                          </p:val>
                                        </p:tav>
                                      </p:tavLst>
                                    </p:anim>
                                    <p:anim calcmode="lin" valueType="num">
                                      <p:cBhvr>
                                        <p:cTn id="299" dur="332" tmFilter="0, 0; 0.125,0.2665; 0.25,0.4; 0.375,0.465; 0.5,0.5;  0.625,0.535; 0.75,0.6; 0.875,0.7335; 1,1">
                                          <p:stCondLst>
                                            <p:cond delay="1324"/>
                                          </p:stCondLst>
                                        </p:cTn>
                                        <p:tgtEl>
                                          <p:spTgt spid="4">
                                            <p:txEl>
                                              <p:charRg st="16" end="16"/>
                                            </p:txEl>
                                          </p:spTgt>
                                        </p:tgtEl>
                                        <p:attrNameLst>
                                          <p:attrName>ppt_y</p:attrName>
                                        </p:attrNameLst>
                                      </p:cBhvr>
                                      <p:tavLst>
                                        <p:tav tm="0" fmla="#ppt_y-sin(pi*$)/27">
                                          <p:val>
                                            <p:fltVal val="0.000000"/>
                                          </p:val>
                                        </p:tav>
                                        <p:tav tm="100000">
                                          <p:val>
                                            <p:fltVal val="1.000000"/>
                                          </p:val>
                                        </p:tav>
                                      </p:tavLst>
                                    </p:anim>
                                    <p:anim calcmode="lin" valueType="num">
                                      <p:cBhvr>
                                        <p:cTn id="300" dur="164" tmFilter="0, 0; 0.125,0.2665; 0.25,0.4; 0.375,0.465; 0.5,0.5;  0.625,0.535; 0.75,0.6; 0.875,0.7335; 1,1">
                                          <p:stCondLst>
                                            <p:cond delay="1656"/>
                                          </p:stCondLst>
                                        </p:cTn>
                                        <p:tgtEl>
                                          <p:spTgt spid="4">
                                            <p:txEl>
                                              <p:charRg st="16" end="16"/>
                                            </p:txEl>
                                          </p:spTgt>
                                        </p:tgtEl>
                                        <p:attrNameLst>
                                          <p:attrName>ppt_y</p:attrName>
                                        </p:attrNameLst>
                                      </p:cBhvr>
                                      <p:tavLst>
                                        <p:tav tm="0" fmla="#ppt_y-sin(pi*$)/81">
                                          <p:val>
                                            <p:fltVal val="0.000000"/>
                                          </p:val>
                                        </p:tav>
                                        <p:tav tm="100000">
                                          <p:val>
                                            <p:fltVal val="1.000000"/>
                                          </p:val>
                                        </p:tav>
                                      </p:tavLst>
                                    </p:anim>
                                    <p:animScale>
                                      <p:cBhvr>
                                        <p:cTn id="301" dur="26">
                                          <p:stCondLst>
                                            <p:cond delay="650"/>
                                          </p:stCondLst>
                                        </p:cTn>
                                        <p:tgtEl>
                                          <p:spTgt spid="4">
                                            <p:txEl>
                                              <p:charRg st="16" end="16"/>
                                            </p:txEl>
                                          </p:spTgt>
                                        </p:tgtEl>
                                      </p:cBhvr>
                                      <p:to x="100000" y="60000"/>
                                    </p:animScale>
                                    <p:animScale>
                                      <p:cBhvr>
                                        <p:cTn id="302" dur="166" decel="50000">
                                          <p:stCondLst>
                                            <p:cond delay="676"/>
                                          </p:stCondLst>
                                        </p:cTn>
                                        <p:tgtEl>
                                          <p:spTgt spid="4">
                                            <p:txEl>
                                              <p:charRg st="16" end="16"/>
                                            </p:txEl>
                                          </p:spTgt>
                                        </p:tgtEl>
                                      </p:cBhvr>
                                      <p:to x="100000" y="100000"/>
                                    </p:animScale>
                                    <p:animScale>
                                      <p:cBhvr>
                                        <p:cTn id="303" dur="26">
                                          <p:stCondLst>
                                            <p:cond delay="1312"/>
                                          </p:stCondLst>
                                        </p:cTn>
                                        <p:tgtEl>
                                          <p:spTgt spid="4">
                                            <p:txEl>
                                              <p:charRg st="16" end="16"/>
                                            </p:txEl>
                                          </p:spTgt>
                                        </p:tgtEl>
                                      </p:cBhvr>
                                      <p:to x="100000" y="80000"/>
                                    </p:animScale>
                                    <p:animScale>
                                      <p:cBhvr>
                                        <p:cTn id="304" dur="166" decel="50000">
                                          <p:stCondLst>
                                            <p:cond delay="1338"/>
                                          </p:stCondLst>
                                        </p:cTn>
                                        <p:tgtEl>
                                          <p:spTgt spid="4">
                                            <p:txEl>
                                              <p:charRg st="16" end="16"/>
                                            </p:txEl>
                                          </p:spTgt>
                                        </p:tgtEl>
                                      </p:cBhvr>
                                      <p:to x="100000" y="100000"/>
                                    </p:animScale>
                                    <p:animScale>
                                      <p:cBhvr>
                                        <p:cTn id="305" dur="26">
                                          <p:stCondLst>
                                            <p:cond delay="1642"/>
                                          </p:stCondLst>
                                        </p:cTn>
                                        <p:tgtEl>
                                          <p:spTgt spid="4">
                                            <p:txEl>
                                              <p:charRg st="16" end="16"/>
                                            </p:txEl>
                                          </p:spTgt>
                                        </p:tgtEl>
                                      </p:cBhvr>
                                      <p:to x="100000" y="90000"/>
                                    </p:animScale>
                                    <p:animScale>
                                      <p:cBhvr>
                                        <p:cTn id="306" dur="166" decel="50000">
                                          <p:stCondLst>
                                            <p:cond delay="1668"/>
                                          </p:stCondLst>
                                        </p:cTn>
                                        <p:tgtEl>
                                          <p:spTgt spid="4">
                                            <p:txEl>
                                              <p:charRg st="16" end="16"/>
                                            </p:txEl>
                                          </p:spTgt>
                                        </p:tgtEl>
                                      </p:cBhvr>
                                      <p:to x="100000" y="100000"/>
                                    </p:animScale>
                                    <p:animScale>
                                      <p:cBhvr>
                                        <p:cTn id="307" dur="26">
                                          <p:stCondLst>
                                            <p:cond delay="1808"/>
                                          </p:stCondLst>
                                        </p:cTn>
                                        <p:tgtEl>
                                          <p:spTgt spid="4">
                                            <p:txEl>
                                              <p:charRg st="16" end="16"/>
                                            </p:txEl>
                                          </p:spTgt>
                                        </p:tgtEl>
                                      </p:cBhvr>
                                      <p:to x="100000" y="95000"/>
                                    </p:animScale>
                                    <p:animScale>
                                      <p:cBhvr>
                                        <p:cTn id="308" dur="166" decel="50000">
                                          <p:stCondLst>
                                            <p:cond delay="1834"/>
                                          </p:stCondLst>
                                        </p:cTn>
                                        <p:tgtEl>
                                          <p:spTgt spid="4">
                                            <p:txEl>
                                              <p:charRg st="16" end="16"/>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982980" y="476885"/>
            <a:ext cx="10478770" cy="5612130"/>
          </a:xfrm>
          <a:prstGeom prst="rect">
            <a:avLst/>
          </a:prstGeom>
          <a:noFill/>
          <a:ln w="9525">
            <a:noFill/>
          </a:ln>
        </p:spPr>
        <p:txBody>
          <a:bodyPr wrap="square" anchor="ctr" anchorCtr="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5.招标人与中标人应当自中标通知发出之日(　　)天内,按招标文件和中标人的投标文件订立书面合同。</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A.40	B.30	C.50	D.20</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6.合同按照承包工程计价方式分类不包括(　　)。</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A.总价合同 	B.单价合同	C.成本加酬金合同 	D.预算合同</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7.评标委员会推荐的中标候选人应当限定在(　　)人,并标明排列顺序。</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A.1~2	B.1~3	C.1~4	D.1~5</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8.招标人与中标人签订合同后(　　)个工作日内,应当向中标人和未中标的投标人退还投标保证金。</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A.2	B.3	C.5	D.6</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9.明确工程变更的索赔有效期,由合同具体规定,一般为(　　)天。</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A.28	B.27	C.26	D.25</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10.承包商签订合同后,将合同的一部分分包给第三方承担时,(　　)。</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A.应征得业主同意	B.可不经过业主同意</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C.自行决定后通知业主	D.自行决定后通知监理工程师</a:t>
            </a:r>
            <a:endParaRPr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xEl>
                                              <p:charRg st="15" end="15"/>
                                            </p:txEl>
                                          </p:spTgt>
                                        </p:tgtEl>
                                        <p:attrNameLst>
                                          <p:attrName>style.visibility</p:attrName>
                                        </p:attrNameLst>
                                      </p:cBhvr>
                                      <p:to>
                                        <p:strVal val="visible"/>
                                      </p:to>
                                    </p:set>
                                    <p:animEffect transition="in" filter="wipe(down)">
                                      <p:cBhvr>
                                        <p:cTn id="7" dur="580">
                                          <p:stCondLst>
                                            <p:cond delay="0"/>
                                          </p:stCondLst>
                                        </p:cTn>
                                        <p:tgtEl>
                                          <p:spTgt spid="4">
                                            <p:txEl>
                                              <p:charRg st="15" end="15"/>
                                            </p:txEl>
                                          </p:spTgt>
                                        </p:tgtEl>
                                      </p:cBhvr>
                                    </p:animEffect>
                                    <p:anim calcmode="lin" valueType="num">
                                      <p:cBhvr>
                                        <p:cTn id="8" dur="1822" tmFilter="0,0; 0.14,0.36; 0.43,0.73; 0.71,0.91; 1.0,1.0">
                                          <p:stCondLst>
                                            <p:cond delay="0"/>
                                          </p:stCondLst>
                                        </p:cTn>
                                        <p:tgtEl>
                                          <p:spTgt spid="4">
                                            <p:txEl>
                                              <p:charRg st="15" end="15"/>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charRg st="15" end="15"/>
                                            </p:txEl>
                                          </p:spTgt>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4">
                                            <p:txEl>
                                              <p:charRg st="15" end="15"/>
                                            </p:txEl>
                                          </p:spTgt>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4">
                                            <p:txEl>
                                              <p:charRg st="15" end="15"/>
                                            </p:txEl>
                                          </p:spTgt>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4">
                                            <p:txEl>
                                              <p:charRg st="15" end="15"/>
                                            </p:txEl>
                                          </p:spTgt>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4">
                                            <p:txEl>
                                              <p:charRg st="15" end="15"/>
                                            </p:txEl>
                                          </p:spTgt>
                                        </p:tgtEl>
                                      </p:cBhvr>
                                      <p:to x="100000" y="60000"/>
                                    </p:animScale>
                                    <p:animScale>
                                      <p:cBhvr>
                                        <p:cTn id="14" dur="166" decel="50000">
                                          <p:stCondLst>
                                            <p:cond delay="676"/>
                                          </p:stCondLst>
                                        </p:cTn>
                                        <p:tgtEl>
                                          <p:spTgt spid="4">
                                            <p:txEl>
                                              <p:charRg st="15" end="15"/>
                                            </p:txEl>
                                          </p:spTgt>
                                        </p:tgtEl>
                                      </p:cBhvr>
                                      <p:to x="100000" y="100000"/>
                                    </p:animScale>
                                    <p:animScale>
                                      <p:cBhvr>
                                        <p:cTn id="15" dur="26">
                                          <p:stCondLst>
                                            <p:cond delay="1312"/>
                                          </p:stCondLst>
                                        </p:cTn>
                                        <p:tgtEl>
                                          <p:spTgt spid="4">
                                            <p:txEl>
                                              <p:charRg st="15" end="15"/>
                                            </p:txEl>
                                          </p:spTgt>
                                        </p:tgtEl>
                                      </p:cBhvr>
                                      <p:to x="100000" y="80000"/>
                                    </p:animScale>
                                    <p:animScale>
                                      <p:cBhvr>
                                        <p:cTn id="16" dur="166" decel="50000">
                                          <p:stCondLst>
                                            <p:cond delay="1338"/>
                                          </p:stCondLst>
                                        </p:cTn>
                                        <p:tgtEl>
                                          <p:spTgt spid="4">
                                            <p:txEl>
                                              <p:charRg st="15" end="15"/>
                                            </p:txEl>
                                          </p:spTgt>
                                        </p:tgtEl>
                                      </p:cBhvr>
                                      <p:to x="100000" y="100000"/>
                                    </p:animScale>
                                    <p:animScale>
                                      <p:cBhvr>
                                        <p:cTn id="17" dur="26">
                                          <p:stCondLst>
                                            <p:cond delay="1642"/>
                                          </p:stCondLst>
                                        </p:cTn>
                                        <p:tgtEl>
                                          <p:spTgt spid="4">
                                            <p:txEl>
                                              <p:charRg st="15" end="15"/>
                                            </p:txEl>
                                          </p:spTgt>
                                        </p:tgtEl>
                                      </p:cBhvr>
                                      <p:to x="100000" y="90000"/>
                                    </p:animScale>
                                    <p:animScale>
                                      <p:cBhvr>
                                        <p:cTn id="18" dur="166" decel="50000">
                                          <p:stCondLst>
                                            <p:cond delay="1668"/>
                                          </p:stCondLst>
                                        </p:cTn>
                                        <p:tgtEl>
                                          <p:spTgt spid="4">
                                            <p:txEl>
                                              <p:charRg st="15" end="15"/>
                                            </p:txEl>
                                          </p:spTgt>
                                        </p:tgtEl>
                                      </p:cBhvr>
                                      <p:to x="100000" y="100000"/>
                                    </p:animScale>
                                    <p:animScale>
                                      <p:cBhvr>
                                        <p:cTn id="19" dur="26">
                                          <p:stCondLst>
                                            <p:cond delay="1808"/>
                                          </p:stCondLst>
                                        </p:cTn>
                                        <p:tgtEl>
                                          <p:spTgt spid="4">
                                            <p:txEl>
                                              <p:charRg st="15" end="15"/>
                                            </p:txEl>
                                          </p:spTgt>
                                        </p:tgtEl>
                                      </p:cBhvr>
                                      <p:to x="100000" y="95000"/>
                                    </p:animScale>
                                    <p:animScale>
                                      <p:cBhvr>
                                        <p:cTn id="20" dur="166" decel="50000">
                                          <p:stCondLst>
                                            <p:cond delay="1834"/>
                                          </p:stCondLst>
                                        </p:cTn>
                                        <p:tgtEl>
                                          <p:spTgt spid="4">
                                            <p:txEl>
                                              <p:charRg st="15" end="15"/>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4">
                                            <p:txEl>
                                              <p:charRg st="16" end="16"/>
                                            </p:txEl>
                                          </p:spTgt>
                                        </p:tgtEl>
                                        <p:attrNameLst>
                                          <p:attrName>style.visibility</p:attrName>
                                        </p:attrNameLst>
                                      </p:cBhvr>
                                      <p:to>
                                        <p:strVal val="visible"/>
                                      </p:to>
                                    </p:set>
                                    <p:animEffect transition="in" filter="wipe(down)">
                                      <p:cBhvr>
                                        <p:cTn id="25" dur="580">
                                          <p:stCondLst>
                                            <p:cond delay="0"/>
                                          </p:stCondLst>
                                        </p:cTn>
                                        <p:tgtEl>
                                          <p:spTgt spid="4">
                                            <p:txEl>
                                              <p:charRg st="16" end="16"/>
                                            </p:txEl>
                                          </p:spTgt>
                                        </p:tgtEl>
                                      </p:cBhvr>
                                    </p:animEffect>
                                    <p:anim calcmode="lin" valueType="num">
                                      <p:cBhvr>
                                        <p:cTn id="26" dur="1822" tmFilter="0,0; 0.14,0.36; 0.43,0.73; 0.71,0.91; 1.0,1.0">
                                          <p:stCondLst>
                                            <p:cond delay="0"/>
                                          </p:stCondLst>
                                        </p:cTn>
                                        <p:tgtEl>
                                          <p:spTgt spid="4">
                                            <p:txEl>
                                              <p:charRg st="16" end="16"/>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xEl>
                                              <p:charRg st="16" end="16"/>
                                            </p:txEl>
                                          </p:spTgt>
                                        </p:tgtEl>
                                        <p:attrNameLst>
                                          <p:attrName>ppt_y</p:attrName>
                                        </p:attrNameLst>
                                      </p:cBhvr>
                                      <p:tavLst>
                                        <p:tav tm="0" fmla="#ppt_y-sin(pi*$)/3">
                                          <p:val>
                                            <p:fltVal val="0.500000"/>
                                          </p:val>
                                        </p:tav>
                                        <p:tav tm="100000">
                                          <p:val>
                                            <p:fltVal val="1.000000"/>
                                          </p:val>
                                        </p:tav>
                                      </p:tavLst>
                                    </p:anim>
                                    <p:anim calcmode="lin" valueType="num">
                                      <p:cBhvr>
                                        <p:cTn id="28" dur="664" tmFilter="0, 0; 0.125,0.2665; 0.25,0.4; 0.375,0.465; 0.5,0.5;  0.625,0.535; 0.75,0.6; 0.875,0.7335; 1,1">
                                          <p:stCondLst>
                                            <p:cond delay="664"/>
                                          </p:stCondLst>
                                        </p:cTn>
                                        <p:tgtEl>
                                          <p:spTgt spid="4">
                                            <p:txEl>
                                              <p:charRg st="16" end="16"/>
                                            </p:txEl>
                                          </p:spTgt>
                                        </p:tgtEl>
                                        <p:attrNameLst>
                                          <p:attrName>ppt_y</p:attrName>
                                        </p:attrNameLst>
                                      </p:cBhvr>
                                      <p:tavLst>
                                        <p:tav tm="0" fmla="#ppt_y-sin(pi*$)/9">
                                          <p:val>
                                            <p:fltVal val="0.000000"/>
                                          </p:val>
                                        </p:tav>
                                        <p:tav tm="100000">
                                          <p:val>
                                            <p:fltVal val="1.000000"/>
                                          </p:val>
                                        </p:tav>
                                      </p:tavLst>
                                    </p:anim>
                                    <p:anim calcmode="lin" valueType="num">
                                      <p:cBhvr>
                                        <p:cTn id="29" dur="332" tmFilter="0, 0; 0.125,0.2665; 0.25,0.4; 0.375,0.465; 0.5,0.5;  0.625,0.535; 0.75,0.6; 0.875,0.7335; 1,1">
                                          <p:stCondLst>
                                            <p:cond delay="1324"/>
                                          </p:stCondLst>
                                        </p:cTn>
                                        <p:tgtEl>
                                          <p:spTgt spid="4">
                                            <p:txEl>
                                              <p:charRg st="16" end="16"/>
                                            </p:txEl>
                                          </p:spTgt>
                                        </p:tgtEl>
                                        <p:attrNameLst>
                                          <p:attrName>ppt_y</p:attrName>
                                        </p:attrNameLst>
                                      </p:cBhvr>
                                      <p:tavLst>
                                        <p:tav tm="0" fmla="#ppt_y-sin(pi*$)/27">
                                          <p:val>
                                            <p:fltVal val="0.000000"/>
                                          </p:val>
                                        </p:tav>
                                        <p:tav tm="100000">
                                          <p:val>
                                            <p:fltVal val="1.000000"/>
                                          </p:val>
                                        </p:tav>
                                      </p:tavLst>
                                    </p:anim>
                                    <p:anim calcmode="lin" valueType="num">
                                      <p:cBhvr>
                                        <p:cTn id="30" dur="164" tmFilter="0, 0; 0.125,0.2665; 0.25,0.4; 0.375,0.465; 0.5,0.5;  0.625,0.535; 0.75,0.6; 0.875,0.7335; 1,1">
                                          <p:stCondLst>
                                            <p:cond delay="1656"/>
                                          </p:stCondLst>
                                        </p:cTn>
                                        <p:tgtEl>
                                          <p:spTgt spid="4">
                                            <p:txEl>
                                              <p:charRg st="16" end="16"/>
                                            </p:txEl>
                                          </p:spTgt>
                                        </p:tgtEl>
                                        <p:attrNameLst>
                                          <p:attrName>ppt_y</p:attrName>
                                        </p:attrNameLst>
                                      </p:cBhvr>
                                      <p:tavLst>
                                        <p:tav tm="0" fmla="#ppt_y-sin(pi*$)/81">
                                          <p:val>
                                            <p:fltVal val="0.000000"/>
                                          </p:val>
                                        </p:tav>
                                        <p:tav tm="100000">
                                          <p:val>
                                            <p:fltVal val="1.000000"/>
                                          </p:val>
                                        </p:tav>
                                      </p:tavLst>
                                    </p:anim>
                                    <p:animScale>
                                      <p:cBhvr>
                                        <p:cTn id="31" dur="26">
                                          <p:stCondLst>
                                            <p:cond delay="650"/>
                                          </p:stCondLst>
                                        </p:cTn>
                                        <p:tgtEl>
                                          <p:spTgt spid="4">
                                            <p:txEl>
                                              <p:charRg st="16" end="16"/>
                                            </p:txEl>
                                          </p:spTgt>
                                        </p:tgtEl>
                                      </p:cBhvr>
                                      <p:to x="100000" y="60000"/>
                                    </p:animScale>
                                    <p:animScale>
                                      <p:cBhvr>
                                        <p:cTn id="32" dur="166" decel="50000">
                                          <p:stCondLst>
                                            <p:cond delay="676"/>
                                          </p:stCondLst>
                                        </p:cTn>
                                        <p:tgtEl>
                                          <p:spTgt spid="4">
                                            <p:txEl>
                                              <p:charRg st="16" end="16"/>
                                            </p:txEl>
                                          </p:spTgt>
                                        </p:tgtEl>
                                      </p:cBhvr>
                                      <p:to x="100000" y="100000"/>
                                    </p:animScale>
                                    <p:animScale>
                                      <p:cBhvr>
                                        <p:cTn id="33" dur="26">
                                          <p:stCondLst>
                                            <p:cond delay="1312"/>
                                          </p:stCondLst>
                                        </p:cTn>
                                        <p:tgtEl>
                                          <p:spTgt spid="4">
                                            <p:txEl>
                                              <p:charRg st="16" end="16"/>
                                            </p:txEl>
                                          </p:spTgt>
                                        </p:tgtEl>
                                      </p:cBhvr>
                                      <p:to x="100000" y="80000"/>
                                    </p:animScale>
                                    <p:animScale>
                                      <p:cBhvr>
                                        <p:cTn id="34" dur="166" decel="50000">
                                          <p:stCondLst>
                                            <p:cond delay="1338"/>
                                          </p:stCondLst>
                                        </p:cTn>
                                        <p:tgtEl>
                                          <p:spTgt spid="4">
                                            <p:txEl>
                                              <p:charRg st="16" end="16"/>
                                            </p:txEl>
                                          </p:spTgt>
                                        </p:tgtEl>
                                      </p:cBhvr>
                                      <p:to x="100000" y="100000"/>
                                    </p:animScale>
                                    <p:animScale>
                                      <p:cBhvr>
                                        <p:cTn id="35" dur="26">
                                          <p:stCondLst>
                                            <p:cond delay="1642"/>
                                          </p:stCondLst>
                                        </p:cTn>
                                        <p:tgtEl>
                                          <p:spTgt spid="4">
                                            <p:txEl>
                                              <p:charRg st="16" end="16"/>
                                            </p:txEl>
                                          </p:spTgt>
                                        </p:tgtEl>
                                      </p:cBhvr>
                                      <p:to x="100000" y="90000"/>
                                    </p:animScale>
                                    <p:animScale>
                                      <p:cBhvr>
                                        <p:cTn id="36" dur="166" decel="50000">
                                          <p:stCondLst>
                                            <p:cond delay="1668"/>
                                          </p:stCondLst>
                                        </p:cTn>
                                        <p:tgtEl>
                                          <p:spTgt spid="4">
                                            <p:txEl>
                                              <p:charRg st="16" end="16"/>
                                            </p:txEl>
                                          </p:spTgt>
                                        </p:tgtEl>
                                      </p:cBhvr>
                                      <p:to x="100000" y="100000"/>
                                    </p:animScale>
                                    <p:animScale>
                                      <p:cBhvr>
                                        <p:cTn id="37" dur="26">
                                          <p:stCondLst>
                                            <p:cond delay="1808"/>
                                          </p:stCondLst>
                                        </p:cTn>
                                        <p:tgtEl>
                                          <p:spTgt spid="4">
                                            <p:txEl>
                                              <p:charRg st="16" end="16"/>
                                            </p:txEl>
                                          </p:spTgt>
                                        </p:tgtEl>
                                      </p:cBhvr>
                                      <p:to x="100000" y="95000"/>
                                    </p:animScale>
                                    <p:animScale>
                                      <p:cBhvr>
                                        <p:cTn id="38" dur="166" decel="50000">
                                          <p:stCondLst>
                                            <p:cond delay="1834"/>
                                          </p:stCondLst>
                                        </p:cTn>
                                        <p:tgtEl>
                                          <p:spTgt spid="4">
                                            <p:txEl>
                                              <p:charRg st="16" end="16"/>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4">
                                            <p:txEl>
                                              <p:charRg st="2" end="2"/>
                                            </p:txEl>
                                          </p:spTgt>
                                        </p:tgtEl>
                                        <p:attrNameLst>
                                          <p:attrName>style.visibility</p:attrName>
                                        </p:attrNameLst>
                                      </p:cBhvr>
                                      <p:to>
                                        <p:strVal val="visible"/>
                                      </p:to>
                                    </p:set>
                                    <p:animEffect transition="in" filter="wipe(down)">
                                      <p:cBhvr>
                                        <p:cTn id="43" dur="580">
                                          <p:stCondLst>
                                            <p:cond delay="0"/>
                                          </p:stCondLst>
                                        </p:cTn>
                                        <p:tgtEl>
                                          <p:spTgt spid="4">
                                            <p:txEl>
                                              <p:charRg st="2" end="2"/>
                                            </p:txEl>
                                          </p:spTgt>
                                        </p:tgtEl>
                                      </p:cBhvr>
                                    </p:animEffect>
                                    <p:anim calcmode="lin" valueType="num">
                                      <p:cBhvr>
                                        <p:cTn id="44" dur="1822" tmFilter="0,0; 0.14,0.36; 0.43,0.73; 0.71,0.91; 1.0,1.0">
                                          <p:stCondLst>
                                            <p:cond delay="0"/>
                                          </p:stCondLst>
                                        </p:cTn>
                                        <p:tgtEl>
                                          <p:spTgt spid="4">
                                            <p:txEl>
                                              <p:char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4">
                                            <p:txEl>
                                              <p:charRg st="2" end="2"/>
                                            </p:txEl>
                                          </p:spTgt>
                                        </p:tgtEl>
                                        <p:attrNameLst>
                                          <p:attrName>ppt_y</p:attrName>
                                        </p:attrNameLst>
                                      </p:cBhvr>
                                      <p:tavLst>
                                        <p:tav tm="0" fmla="#ppt_y-sin(pi*$)/3">
                                          <p:val>
                                            <p:fltVal val="0.500000"/>
                                          </p:val>
                                        </p:tav>
                                        <p:tav tm="100000">
                                          <p:val>
                                            <p:fltVal val="1.000000"/>
                                          </p:val>
                                        </p:tav>
                                      </p:tavLst>
                                    </p:anim>
                                    <p:anim calcmode="lin" valueType="num">
                                      <p:cBhvr>
                                        <p:cTn id="46" dur="664" tmFilter="0, 0; 0.125,0.2665; 0.25,0.4; 0.375,0.465; 0.5,0.5;  0.625,0.535; 0.75,0.6; 0.875,0.7335; 1,1">
                                          <p:stCondLst>
                                            <p:cond delay="664"/>
                                          </p:stCondLst>
                                        </p:cTn>
                                        <p:tgtEl>
                                          <p:spTgt spid="4">
                                            <p:txEl>
                                              <p:charRg st="2" end="2"/>
                                            </p:txEl>
                                          </p:spTgt>
                                        </p:tgtEl>
                                        <p:attrNameLst>
                                          <p:attrName>ppt_y</p:attrName>
                                        </p:attrNameLst>
                                      </p:cBhvr>
                                      <p:tavLst>
                                        <p:tav tm="0" fmla="#ppt_y-sin(pi*$)/9">
                                          <p:val>
                                            <p:fltVal val="0.000000"/>
                                          </p:val>
                                        </p:tav>
                                        <p:tav tm="100000">
                                          <p:val>
                                            <p:fltVal val="1.000000"/>
                                          </p:val>
                                        </p:tav>
                                      </p:tavLst>
                                    </p:anim>
                                    <p:anim calcmode="lin" valueType="num">
                                      <p:cBhvr>
                                        <p:cTn id="47" dur="332" tmFilter="0, 0; 0.125,0.2665; 0.25,0.4; 0.375,0.465; 0.5,0.5;  0.625,0.535; 0.75,0.6; 0.875,0.7335; 1,1">
                                          <p:stCondLst>
                                            <p:cond delay="1324"/>
                                          </p:stCondLst>
                                        </p:cTn>
                                        <p:tgtEl>
                                          <p:spTgt spid="4">
                                            <p:txEl>
                                              <p:charRg st="2" end="2"/>
                                            </p:txEl>
                                          </p:spTgt>
                                        </p:tgtEl>
                                        <p:attrNameLst>
                                          <p:attrName>ppt_y</p:attrName>
                                        </p:attrNameLst>
                                      </p:cBhvr>
                                      <p:tavLst>
                                        <p:tav tm="0" fmla="#ppt_y-sin(pi*$)/27">
                                          <p:val>
                                            <p:fltVal val="0.000000"/>
                                          </p:val>
                                        </p:tav>
                                        <p:tav tm="100000">
                                          <p:val>
                                            <p:fltVal val="1.000000"/>
                                          </p:val>
                                        </p:tav>
                                      </p:tavLst>
                                    </p:anim>
                                    <p:anim calcmode="lin" valueType="num">
                                      <p:cBhvr>
                                        <p:cTn id="48" dur="164" tmFilter="0, 0; 0.125,0.2665; 0.25,0.4; 0.375,0.465; 0.5,0.5;  0.625,0.535; 0.75,0.6; 0.875,0.7335; 1,1">
                                          <p:stCondLst>
                                            <p:cond delay="1656"/>
                                          </p:stCondLst>
                                        </p:cTn>
                                        <p:tgtEl>
                                          <p:spTgt spid="4">
                                            <p:txEl>
                                              <p:charRg st="2" end="2"/>
                                            </p:txEl>
                                          </p:spTgt>
                                        </p:tgtEl>
                                        <p:attrNameLst>
                                          <p:attrName>ppt_y</p:attrName>
                                        </p:attrNameLst>
                                      </p:cBhvr>
                                      <p:tavLst>
                                        <p:tav tm="0" fmla="#ppt_y-sin(pi*$)/81">
                                          <p:val>
                                            <p:fltVal val="0.000000"/>
                                          </p:val>
                                        </p:tav>
                                        <p:tav tm="100000">
                                          <p:val>
                                            <p:fltVal val="1.000000"/>
                                          </p:val>
                                        </p:tav>
                                      </p:tavLst>
                                    </p:anim>
                                    <p:animScale>
                                      <p:cBhvr>
                                        <p:cTn id="49" dur="26">
                                          <p:stCondLst>
                                            <p:cond delay="650"/>
                                          </p:stCondLst>
                                        </p:cTn>
                                        <p:tgtEl>
                                          <p:spTgt spid="4">
                                            <p:txEl>
                                              <p:charRg st="2" end="2"/>
                                            </p:txEl>
                                          </p:spTgt>
                                        </p:tgtEl>
                                      </p:cBhvr>
                                      <p:to x="100000" y="60000"/>
                                    </p:animScale>
                                    <p:animScale>
                                      <p:cBhvr>
                                        <p:cTn id="50" dur="166" decel="50000">
                                          <p:stCondLst>
                                            <p:cond delay="676"/>
                                          </p:stCondLst>
                                        </p:cTn>
                                        <p:tgtEl>
                                          <p:spTgt spid="4">
                                            <p:txEl>
                                              <p:charRg st="2" end="2"/>
                                            </p:txEl>
                                          </p:spTgt>
                                        </p:tgtEl>
                                      </p:cBhvr>
                                      <p:to x="100000" y="100000"/>
                                    </p:animScale>
                                    <p:animScale>
                                      <p:cBhvr>
                                        <p:cTn id="51" dur="26">
                                          <p:stCondLst>
                                            <p:cond delay="1312"/>
                                          </p:stCondLst>
                                        </p:cTn>
                                        <p:tgtEl>
                                          <p:spTgt spid="4">
                                            <p:txEl>
                                              <p:charRg st="2" end="2"/>
                                            </p:txEl>
                                          </p:spTgt>
                                        </p:tgtEl>
                                      </p:cBhvr>
                                      <p:to x="100000" y="80000"/>
                                    </p:animScale>
                                    <p:animScale>
                                      <p:cBhvr>
                                        <p:cTn id="52" dur="166" decel="50000">
                                          <p:stCondLst>
                                            <p:cond delay="1338"/>
                                          </p:stCondLst>
                                        </p:cTn>
                                        <p:tgtEl>
                                          <p:spTgt spid="4">
                                            <p:txEl>
                                              <p:charRg st="2" end="2"/>
                                            </p:txEl>
                                          </p:spTgt>
                                        </p:tgtEl>
                                      </p:cBhvr>
                                      <p:to x="100000" y="100000"/>
                                    </p:animScale>
                                    <p:animScale>
                                      <p:cBhvr>
                                        <p:cTn id="53" dur="26">
                                          <p:stCondLst>
                                            <p:cond delay="1642"/>
                                          </p:stCondLst>
                                        </p:cTn>
                                        <p:tgtEl>
                                          <p:spTgt spid="4">
                                            <p:txEl>
                                              <p:charRg st="2" end="2"/>
                                            </p:txEl>
                                          </p:spTgt>
                                        </p:tgtEl>
                                      </p:cBhvr>
                                      <p:to x="100000" y="90000"/>
                                    </p:animScale>
                                    <p:animScale>
                                      <p:cBhvr>
                                        <p:cTn id="54" dur="166" decel="50000">
                                          <p:stCondLst>
                                            <p:cond delay="1668"/>
                                          </p:stCondLst>
                                        </p:cTn>
                                        <p:tgtEl>
                                          <p:spTgt spid="4">
                                            <p:txEl>
                                              <p:charRg st="2" end="2"/>
                                            </p:txEl>
                                          </p:spTgt>
                                        </p:tgtEl>
                                      </p:cBhvr>
                                      <p:to x="100000" y="100000"/>
                                    </p:animScale>
                                    <p:animScale>
                                      <p:cBhvr>
                                        <p:cTn id="55" dur="26">
                                          <p:stCondLst>
                                            <p:cond delay="1808"/>
                                          </p:stCondLst>
                                        </p:cTn>
                                        <p:tgtEl>
                                          <p:spTgt spid="4">
                                            <p:txEl>
                                              <p:charRg st="2" end="2"/>
                                            </p:txEl>
                                          </p:spTgt>
                                        </p:tgtEl>
                                      </p:cBhvr>
                                      <p:to x="100000" y="95000"/>
                                    </p:animScale>
                                    <p:animScale>
                                      <p:cBhvr>
                                        <p:cTn id="56" dur="166" decel="50000">
                                          <p:stCondLst>
                                            <p:cond delay="1834"/>
                                          </p:stCondLst>
                                        </p:cTn>
                                        <p:tgtEl>
                                          <p:spTgt spid="4">
                                            <p:txEl>
                                              <p:char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4">
                                            <p:txEl>
                                              <p:charRg st="3" end="3"/>
                                            </p:txEl>
                                          </p:spTgt>
                                        </p:tgtEl>
                                        <p:attrNameLst>
                                          <p:attrName>style.visibility</p:attrName>
                                        </p:attrNameLst>
                                      </p:cBhvr>
                                      <p:to>
                                        <p:strVal val="visible"/>
                                      </p:to>
                                    </p:set>
                                    <p:animEffect transition="in" filter="wipe(down)">
                                      <p:cBhvr>
                                        <p:cTn id="61" dur="580">
                                          <p:stCondLst>
                                            <p:cond delay="0"/>
                                          </p:stCondLst>
                                        </p:cTn>
                                        <p:tgtEl>
                                          <p:spTgt spid="4">
                                            <p:txEl>
                                              <p:charRg st="3" end="3"/>
                                            </p:txEl>
                                          </p:spTgt>
                                        </p:tgtEl>
                                      </p:cBhvr>
                                    </p:animEffect>
                                    <p:anim calcmode="lin" valueType="num">
                                      <p:cBhvr>
                                        <p:cTn id="62" dur="1822" tmFilter="0,0; 0.14,0.36; 0.43,0.73; 0.71,0.91; 1.0,1.0">
                                          <p:stCondLst>
                                            <p:cond delay="0"/>
                                          </p:stCondLst>
                                        </p:cTn>
                                        <p:tgtEl>
                                          <p:spTgt spid="4">
                                            <p:txEl>
                                              <p:char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4">
                                            <p:txEl>
                                              <p:charRg st="3" end="3"/>
                                            </p:txEl>
                                          </p:spTgt>
                                        </p:tgtEl>
                                        <p:attrNameLst>
                                          <p:attrName>ppt_y</p:attrName>
                                        </p:attrNameLst>
                                      </p:cBhvr>
                                      <p:tavLst>
                                        <p:tav tm="0" fmla="#ppt_y-sin(pi*$)/3">
                                          <p:val>
                                            <p:fltVal val="0.500000"/>
                                          </p:val>
                                        </p:tav>
                                        <p:tav tm="100000">
                                          <p:val>
                                            <p:fltVal val="1.000000"/>
                                          </p:val>
                                        </p:tav>
                                      </p:tavLst>
                                    </p:anim>
                                    <p:anim calcmode="lin" valueType="num">
                                      <p:cBhvr>
                                        <p:cTn id="64" dur="664" tmFilter="0, 0; 0.125,0.2665; 0.25,0.4; 0.375,0.465; 0.5,0.5;  0.625,0.535; 0.75,0.6; 0.875,0.7335; 1,1">
                                          <p:stCondLst>
                                            <p:cond delay="664"/>
                                          </p:stCondLst>
                                        </p:cTn>
                                        <p:tgtEl>
                                          <p:spTgt spid="4">
                                            <p:txEl>
                                              <p:charRg st="3" end="3"/>
                                            </p:txEl>
                                          </p:spTgt>
                                        </p:tgtEl>
                                        <p:attrNameLst>
                                          <p:attrName>ppt_y</p:attrName>
                                        </p:attrNameLst>
                                      </p:cBhvr>
                                      <p:tavLst>
                                        <p:tav tm="0" fmla="#ppt_y-sin(pi*$)/9">
                                          <p:val>
                                            <p:fltVal val="0.000000"/>
                                          </p:val>
                                        </p:tav>
                                        <p:tav tm="100000">
                                          <p:val>
                                            <p:fltVal val="1.000000"/>
                                          </p:val>
                                        </p:tav>
                                      </p:tavLst>
                                    </p:anim>
                                    <p:anim calcmode="lin" valueType="num">
                                      <p:cBhvr>
                                        <p:cTn id="65" dur="332" tmFilter="0, 0; 0.125,0.2665; 0.25,0.4; 0.375,0.465; 0.5,0.5;  0.625,0.535; 0.75,0.6; 0.875,0.7335; 1,1">
                                          <p:stCondLst>
                                            <p:cond delay="1324"/>
                                          </p:stCondLst>
                                        </p:cTn>
                                        <p:tgtEl>
                                          <p:spTgt spid="4">
                                            <p:txEl>
                                              <p:charRg st="3" end="3"/>
                                            </p:txEl>
                                          </p:spTgt>
                                        </p:tgtEl>
                                        <p:attrNameLst>
                                          <p:attrName>ppt_y</p:attrName>
                                        </p:attrNameLst>
                                      </p:cBhvr>
                                      <p:tavLst>
                                        <p:tav tm="0" fmla="#ppt_y-sin(pi*$)/27">
                                          <p:val>
                                            <p:fltVal val="0.000000"/>
                                          </p:val>
                                        </p:tav>
                                        <p:tav tm="100000">
                                          <p:val>
                                            <p:fltVal val="1.000000"/>
                                          </p:val>
                                        </p:tav>
                                      </p:tavLst>
                                    </p:anim>
                                    <p:anim calcmode="lin" valueType="num">
                                      <p:cBhvr>
                                        <p:cTn id="66" dur="164" tmFilter="0, 0; 0.125,0.2665; 0.25,0.4; 0.375,0.465; 0.5,0.5;  0.625,0.535; 0.75,0.6; 0.875,0.7335; 1,1">
                                          <p:stCondLst>
                                            <p:cond delay="1656"/>
                                          </p:stCondLst>
                                        </p:cTn>
                                        <p:tgtEl>
                                          <p:spTgt spid="4">
                                            <p:txEl>
                                              <p:charRg st="3" end="3"/>
                                            </p:txEl>
                                          </p:spTgt>
                                        </p:tgtEl>
                                        <p:attrNameLst>
                                          <p:attrName>ppt_y</p:attrName>
                                        </p:attrNameLst>
                                      </p:cBhvr>
                                      <p:tavLst>
                                        <p:tav tm="0" fmla="#ppt_y-sin(pi*$)/81">
                                          <p:val>
                                            <p:fltVal val="0.000000"/>
                                          </p:val>
                                        </p:tav>
                                        <p:tav tm="100000">
                                          <p:val>
                                            <p:fltVal val="1.000000"/>
                                          </p:val>
                                        </p:tav>
                                      </p:tavLst>
                                    </p:anim>
                                    <p:animScale>
                                      <p:cBhvr>
                                        <p:cTn id="67" dur="26">
                                          <p:stCondLst>
                                            <p:cond delay="650"/>
                                          </p:stCondLst>
                                        </p:cTn>
                                        <p:tgtEl>
                                          <p:spTgt spid="4">
                                            <p:txEl>
                                              <p:charRg st="3" end="3"/>
                                            </p:txEl>
                                          </p:spTgt>
                                        </p:tgtEl>
                                      </p:cBhvr>
                                      <p:to x="100000" y="60000"/>
                                    </p:animScale>
                                    <p:animScale>
                                      <p:cBhvr>
                                        <p:cTn id="68" dur="166" decel="50000">
                                          <p:stCondLst>
                                            <p:cond delay="676"/>
                                          </p:stCondLst>
                                        </p:cTn>
                                        <p:tgtEl>
                                          <p:spTgt spid="4">
                                            <p:txEl>
                                              <p:charRg st="3" end="3"/>
                                            </p:txEl>
                                          </p:spTgt>
                                        </p:tgtEl>
                                      </p:cBhvr>
                                      <p:to x="100000" y="100000"/>
                                    </p:animScale>
                                    <p:animScale>
                                      <p:cBhvr>
                                        <p:cTn id="69" dur="26">
                                          <p:stCondLst>
                                            <p:cond delay="1312"/>
                                          </p:stCondLst>
                                        </p:cTn>
                                        <p:tgtEl>
                                          <p:spTgt spid="4">
                                            <p:txEl>
                                              <p:charRg st="3" end="3"/>
                                            </p:txEl>
                                          </p:spTgt>
                                        </p:tgtEl>
                                      </p:cBhvr>
                                      <p:to x="100000" y="80000"/>
                                    </p:animScale>
                                    <p:animScale>
                                      <p:cBhvr>
                                        <p:cTn id="70" dur="166" decel="50000">
                                          <p:stCondLst>
                                            <p:cond delay="1338"/>
                                          </p:stCondLst>
                                        </p:cTn>
                                        <p:tgtEl>
                                          <p:spTgt spid="4">
                                            <p:txEl>
                                              <p:charRg st="3" end="3"/>
                                            </p:txEl>
                                          </p:spTgt>
                                        </p:tgtEl>
                                      </p:cBhvr>
                                      <p:to x="100000" y="100000"/>
                                    </p:animScale>
                                    <p:animScale>
                                      <p:cBhvr>
                                        <p:cTn id="71" dur="26">
                                          <p:stCondLst>
                                            <p:cond delay="1642"/>
                                          </p:stCondLst>
                                        </p:cTn>
                                        <p:tgtEl>
                                          <p:spTgt spid="4">
                                            <p:txEl>
                                              <p:charRg st="3" end="3"/>
                                            </p:txEl>
                                          </p:spTgt>
                                        </p:tgtEl>
                                      </p:cBhvr>
                                      <p:to x="100000" y="90000"/>
                                    </p:animScale>
                                    <p:animScale>
                                      <p:cBhvr>
                                        <p:cTn id="72" dur="166" decel="50000">
                                          <p:stCondLst>
                                            <p:cond delay="1668"/>
                                          </p:stCondLst>
                                        </p:cTn>
                                        <p:tgtEl>
                                          <p:spTgt spid="4">
                                            <p:txEl>
                                              <p:charRg st="3" end="3"/>
                                            </p:txEl>
                                          </p:spTgt>
                                        </p:tgtEl>
                                      </p:cBhvr>
                                      <p:to x="100000" y="100000"/>
                                    </p:animScale>
                                    <p:animScale>
                                      <p:cBhvr>
                                        <p:cTn id="73" dur="26">
                                          <p:stCondLst>
                                            <p:cond delay="1808"/>
                                          </p:stCondLst>
                                        </p:cTn>
                                        <p:tgtEl>
                                          <p:spTgt spid="4">
                                            <p:txEl>
                                              <p:charRg st="3" end="3"/>
                                            </p:txEl>
                                          </p:spTgt>
                                        </p:tgtEl>
                                      </p:cBhvr>
                                      <p:to x="100000" y="95000"/>
                                    </p:animScale>
                                    <p:animScale>
                                      <p:cBhvr>
                                        <p:cTn id="74" dur="166" decel="50000">
                                          <p:stCondLst>
                                            <p:cond delay="1834"/>
                                          </p:stCondLst>
                                        </p:cTn>
                                        <p:tgtEl>
                                          <p:spTgt spid="4">
                                            <p:txEl>
                                              <p:char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nodeType="clickEffect">
                                  <p:stCondLst>
                                    <p:cond delay="0"/>
                                  </p:stCondLst>
                                  <p:childTnLst>
                                    <p:set>
                                      <p:cBhvr>
                                        <p:cTn id="78" dur="1" fill="hold">
                                          <p:stCondLst>
                                            <p:cond delay="0"/>
                                          </p:stCondLst>
                                        </p:cTn>
                                        <p:tgtEl>
                                          <p:spTgt spid="4">
                                            <p:txEl>
                                              <p:charRg st="4" end="4"/>
                                            </p:txEl>
                                          </p:spTgt>
                                        </p:tgtEl>
                                        <p:attrNameLst>
                                          <p:attrName>style.visibility</p:attrName>
                                        </p:attrNameLst>
                                      </p:cBhvr>
                                      <p:to>
                                        <p:strVal val="visible"/>
                                      </p:to>
                                    </p:set>
                                    <p:animEffect transition="in" filter="wipe(down)">
                                      <p:cBhvr>
                                        <p:cTn id="79" dur="580">
                                          <p:stCondLst>
                                            <p:cond delay="0"/>
                                          </p:stCondLst>
                                        </p:cTn>
                                        <p:tgtEl>
                                          <p:spTgt spid="4">
                                            <p:txEl>
                                              <p:charRg st="4" end="4"/>
                                            </p:txEl>
                                          </p:spTgt>
                                        </p:tgtEl>
                                      </p:cBhvr>
                                    </p:animEffect>
                                    <p:anim calcmode="lin" valueType="num">
                                      <p:cBhvr>
                                        <p:cTn id="80" dur="1822" tmFilter="0,0; 0.14,0.36; 0.43,0.73; 0.71,0.91; 1.0,1.0">
                                          <p:stCondLst>
                                            <p:cond delay="0"/>
                                          </p:stCondLst>
                                        </p:cTn>
                                        <p:tgtEl>
                                          <p:spTgt spid="4">
                                            <p:txEl>
                                              <p:char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4">
                                            <p:txEl>
                                              <p:charRg st="4" end="4"/>
                                            </p:txEl>
                                          </p:spTgt>
                                        </p:tgtEl>
                                        <p:attrNameLst>
                                          <p:attrName>ppt_y</p:attrName>
                                        </p:attrNameLst>
                                      </p:cBhvr>
                                      <p:tavLst>
                                        <p:tav tm="0" fmla="#ppt_y-sin(pi*$)/3">
                                          <p:val>
                                            <p:fltVal val="0.500000"/>
                                          </p:val>
                                        </p:tav>
                                        <p:tav tm="100000">
                                          <p:val>
                                            <p:fltVal val="1.000000"/>
                                          </p:val>
                                        </p:tav>
                                      </p:tavLst>
                                    </p:anim>
                                    <p:anim calcmode="lin" valueType="num">
                                      <p:cBhvr>
                                        <p:cTn id="82" dur="664" tmFilter="0, 0; 0.125,0.2665; 0.25,0.4; 0.375,0.465; 0.5,0.5;  0.625,0.535; 0.75,0.6; 0.875,0.7335; 1,1">
                                          <p:stCondLst>
                                            <p:cond delay="664"/>
                                          </p:stCondLst>
                                        </p:cTn>
                                        <p:tgtEl>
                                          <p:spTgt spid="4">
                                            <p:txEl>
                                              <p:charRg st="4" end="4"/>
                                            </p:txEl>
                                          </p:spTgt>
                                        </p:tgtEl>
                                        <p:attrNameLst>
                                          <p:attrName>ppt_y</p:attrName>
                                        </p:attrNameLst>
                                      </p:cBhvr>
                                      <p:tavLst>
                                        <p:tav tm="0" fmla="#ppt_y-sin(pi*$)/9">
                                          <p:val>
                                            <p:fltVal val="0.000000"/>
                                          </p:val>
                                        </p:tav>
                                        <p:tav tm="100000">
                                          <p:val>
                                            <p:fltVal val="1.000000"/>
                                          </p:val>
                                        </p:tav>
                                      </p:tavLst>
                                    </p:anim>
                                    <p:anim calcmode="lin" valueType="num">
                                      <p:cBhvr>
                                        <p:cTn id="83" dur="332" tmFilter="0, 0; 0.125,0.2665; 0.25,0.4; 0.375,0.465; 0.5,0.5;  0.625,0.535; 0.75,0.6; 0.875,0.7335; 1,1">
                                          <p:stCondLst>
                                            <p:cond delay="1324"/>
                                          </p:stCondLst>
                                        </p:cTn>
                                        <p:tgtEl>
                                          <p:spTgt spid="4">
                                            <p:txEl>
                                              <p:charRg st="4" end="4"/>
                                            </p:txEl>
                                          </p:spTgt>
                                        </p:tgtEl>
                                        <p:attrNameLst>
                                          <p:attrName>ppt_y</p:attrName>
                                        </p:attrNameLst>
                                      </p:cBhvr>
                                      <p:tavLst>
                                        <p:tav tm="0" fmla="#ppt_y-sin(pi*$)/27">
                                          <p:val>
                                            <p:fltVal val="0.000000"/>
                                          </p:val>
                                        </p:tav>
                                        <p:tav tm="100000">
                                          <p:val>
                                            <p:fltVal val="1.000000"/>
                                          </p:val>
                                        </p:tav>
                                      </p:tavLst>
                                    </p:anim>
                                    <p:anim calcmode="lin" valueType="num">
                                      <p:cBhvr>
                                        <p:cTn id="84" dur="164" tmFilter="0, 0; 0.125,0.2665; 0.25,0.4; 0.375,0.465; 0.5,0.5;  0.625,0.535; 0.75,0.6; 0.875,0.7335; 1,1">
                                          <p:stCondLst>
                                            <p:cond delay="1656"/>
                                          </p:stCondLst>
                                        </p:cTn>
                                        <p:tgtEl>
                                          <p:spTgt spid="4">
                                            <p:txEl>
                                              <p:charRg st="4" end="4"/>
                                            </p:txEl>
                                          </p:spTgt>
                                        </p:tgtEl>
                                        <p:attrNameLst>
                                          <p:attrName>ppt_y</p:attrName>
                                        </p:attrNameLst>
                                      </p:cBhvr>
                                      <p:tavLst>
                                        <p:tav tm="0" fmla="#ppt_y-sin(pi*$)/81">
                                          <p:val>
                                            <p:fltVal val="0.000000"/>
                                          </p:val>
                                        </p:tav>
                                        <p:tav tm="100000">
                                          <p:val>
                                            <p:fltVal val="1.000000"/>
                                          </p:val>
                                        </p:tav>
                                      </p:tavLst>
                                    </p:anim>
                                    <p:animScale>
                                      <p:cBhvr>
                                        <p:cTn id="85" dur="26">
                                          <p:stCondLst>
                                            <p:cond delay="650"/>
                                          </p:stCondLst>
                                        </p:cTn>
                                        <p:tgtEl>
                                          <p:spTgt spid="4">
                                            <p:txEl>
                                              <p:charRg st="4" end="4"/>
                                            </p:txEl>
                                          </p:spTgt>
                                        </p:tgtEl>
                                      </p:cBhvr>
                                      <p:to x="100000" y="60000"/>
                                    </p:animScale>
                                    <p:animScale>
                                      <p:cBhvr>
                                        <p:cTn id="86" dur="166" decel="50000">
                                          <p:stCondLst>
                                            <p:cond delay="676"/>
                                          </p:stCondLst>
                                        </p:cTn>
                                        <p:tgtEl>
                                          <p:spTgt spid="4">
                                            <p:txEl>
                                              <p:charRg st="4" end="4"/>
                                            </p:txEl>
                                          </p:spTgt>
                                        </p:tgtEl>
                                      </p:cBhvr>
                                      <p:to x="100000" y="100000"/>
                                    </p:animScale>
                                    <p:animScale>
                                      <p:cBhvr>
                                        <p:cTn id="87" dur="26">
                                          <p:stCondLst>
                                            <p:cond delay="1312"/>
                                          </p:stCondLst>
                                        </p:cTn>
                                        <p:tgtEl>
                                          <p:spTgt spid="4">
                                            <p:txEl>
                                              <p:charRg st="4" end="4"/>
                                            </p:txEl>
                                          </p:spTgt>
                                        </p:tgtEl>
                                      </p:cBhvr>
                                      <p:to x="100000" y="80000"/>
                                    </p:animScale>
                                    <p:animScale>
                                      <p:cBhvr>
                                        <p:cTn id="88" dur="166" decel="50000">
                                          <p:stCondLst>
                                            <p:cond delay="1338"/>
                                          </p:stCondLst>
                                        </p:cTn>
                                        <p:tgtEl>
                                          <p:spTgt spid="4">
                                            <p:txEl>
                                              <p:charRg st="4" end="4"/>
                                            </p:txEl>
                                          </p:spTgt>
                                        </p:tgtEl>
                                      </p:cBhvr>
                                      <p:to x="100000" y="100000"/>
                                    </p:animScale>
                                    <p:animScale>
                                      <p:cBhvr>
                                        <p:cTn id="89" dur="26">
                                          <p:stCondLst>
                                            <p:cond delay="1642"/>
                                          </p:stCondLst>
                                        </p:cTn>
                                        <p:tgtEl>
                                          <p:spTgt spid="4">
                                            <p:txEl>
                                              <p:charRg st="4" end="4"/>
                                            </p:txEl>
                                          </p:spTgt>
                                        </p:tgtEl>
                                      </p:cBhvr>
                                      <p:to x="100000" y="90000"/>
                                    </p:animScale>
                                    <p:animScale>
                                      <p:cBhvr>
                                        <p:cTn id="90" dur="166" decel="50000">
                                          <p:stCondLst>
                                            <p:cond delay="1668"/>
                                          </p:stCondLst>
                                        </p:cTn>
                                        <p:tgtEl>
                                          <p:spTgt spid="4">
                                            <p:txEl>
                                              <p:charRg st="4" end="4"/>
                                            </p:txEl>
                                          </p:spTgt>
                                        </p:tgtEl>
                                      </p:cBhvr>
                                      <p:to x="100000" y="100000"/>
                                    </p:animScale>
                                    <p:animScale>
                                      <p:cBhvr>
                                        <p:cTn id="91" dur="26">
                                          <p:stCondLst>
                                            <p:cond delay="1808"/>
                                          </p:stCondLst>
                                        </p:cTn>
                                        <p:tgtEl>
                                          <p:spTgt spid="4">
                                            <p:txEl>
                                              <p:charRg st="4" end="4"/>
                                            </p:txEl>
                                          </p:spTgt>
                                        </p:tgtEl>
                                      </p:cBhvr>
                                      <p:to x="100000" y="95000"/>
                                    </p:animScale>
                                    <p:animScale>
                                      <p:cBhvr>
                                        <p:cTn id="92" dur="166" decel="50000">
                                          <p:stCondLst>
                                            <p:cond delay="1834"/>
                                          </p:stCondLst>
                                        </p:cTn>
                                        <p:tgtEl>
                                          <p:spTgt spid="4">
                                            <p:txEl>
                                              <p:charRg st="4" end="4"/>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nodeType="clickEffect">
                                  <p:stCondLst>
                                    <p:cond delay="0"/>
                                  </p:stCondLst>
                                  <p:childTnLst>
                                    <p:set>
                                      <p:cBhvr>
                                        <p:cTn id="96" dur="1" fill="hold">
                                          <p:stCondLst>
                                            <p:cond delay="0"/>
                                          </p:stCondLst>
                                        </p:cTn>
                                        <p:tgtEl>
                                          <p:spTgt spid="4">
                                            <p:txEl>
                                              <p:charRg st="5" end="5"/>
                                            </p:txEl>
                                          </p:spTgt>
                                        </p:tgtEl>
                                        <p:attrNameLst>
                                          <p:attrName>style.visibility</p:attrName>
                                        </p:attrNameLst>
                                      </p:cBhvr>
                                      <p:to>
                                        <p:strVal val="visible"/>
                                      </p:to>
                                    </p:set>
                                    <p:animEffect transition="in" filter="wipe(down)">
                                      <p:cBhvr>
                                        <p:cTn id="97" dur="580">
                                          <p:stCondLst>
                                            <p:cond delay="0"/>
                                          </p:stCondLst>
                                        </p:cTn>
                                        <p:tgtEl>
                                          <p:spTgt spid="4">
                                            <p:txEl>
                                              <p:charRg st="5" end="5"/>
                                            </p:txEl>
                                          </p:spTgt>
                                        </p:tgtEl>
                                      </p:cBhvr>
                                    </p:animEffect>
                                    <p:anim calcmode="lin" valueType="num">
                                      <p:cBhvr>
                                        <p:cTn id="98" dur="1822" tmFilter="0,0; 0.14,0.36; 0.43,0.73; 0.71,0.91; 1.0,1.0">
                                          <p:stCondLst>
                                            <p:cond delay="0"/>
                                          </p:stCondLst>
                                        </p:cTn>
                                        <p:tgtEl>
                                          <p:spTgt spid="4">
                                            <p:txEl>
                                              <p:charRg st="5" end="5"/>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4">
                                            <p:txEl>
                                              <p:charRg st="5" end="5"/>
                                            </p:txEl>
                                          </p:spTgt>
                                        </p:tgtEl>
                                        <p:attrNameLst>
                                          <p:attrName>ppt_y</p:attrName>
                                        </p:attrNameLst>
                                      </p:cBhvr>
                                      <p:tavLst>
                                        <p:tav tm="0" fmla="#ppt_y-sin(pi*$)/3">
                                          <p:val>
                                            <p:fltVal val="0.500000"/>
                                          </p:val>
                                        </p:tav>
                                        <p:tav tm="100000">
                                          <p:val>
                                            <p:fltVal val="1.000000"/>
                                          </p:val>
                                        </p:tav>
                                      </p:tavLst>
                                    </p:anim>
                                    <p:anim calcmode="lin" valueType="num">
                                      <p:cBhvr>
                                        <p:cTn id="100" dur="664" tmFilter="0, 0; 0.125,0.2665; 0.25,0.4; 0.375,0.465; 0.5,0.5;  0.625,0.535; 0.75,0.6; 0.875,0.7335; 1,1">
                                          <p:stCondLst>
                                            <p:cond delay="664"/>
                                          </p:stCondLst>
                                        </p:cTn>
                                        <p:tgtEl>
                                          <p:spTgt spid="4">
                                            <p:txEl>
                                              <p:charRg st="5" end="5"/>
                                            </p:txEl>
                                          </p:spTgt>
                                        </p:tgtEl>
                                        <p:attrNameLst>
                                          <p:attrName>ppt_y</p:attrName>
                                        </p:attrNameLst>
                                      </p:cBhvr>
                                      <p:tavLst>
                                        <p:tav tm="0" fmla="#ppt_y-sin(pi*$)/9">
                                          <p:val>
                                            <p:fltVal val="0.000000"/>
                                          </p:val>
                                        </p:tav>
                                        <p:tav tm="100000">
                                          <p:val>
                                            <p:fltVal val="1.000000"/>
                                          </p:val>
                                        </p:tav>
                                      </p:tavLst>
                                    </p:anim>
                                    <p:anim calcmode="lin" valueType="num">
                                      <p:cBhvr>
                                        <p:cTn id="101" dur="332" tmFilter="0, 0; 0.125,0.2665; 0.25,0.4; 0.375,0.465; 0.5,0.5;  0.625,0.535; 0.75,0.6; 0.875,0.7335; 1,1">
                                          <p:stCondLst>
                                            <p:cond delay="1324"/>
                                          </p:stCondLst>
                                        </p:cTn>
                                        <p:tgtEl>
                                          <p:spTgt spid="4">
                                            <p:txEl>
                                              <p:charRg st="5" end="5"/>
                                            </p:txEl>
                                          </p:spTgt>
                                        </p:tgtEl>
                                        <p:attrNameLst>
                                          <p:attrName>ppt_y</p:attrName>
                                        </p:attrNameLst>
                                      </p:cBhvr>
                                      <p:tavLst>
                                        <p:tav tm="0" fmla="#ppt_y-sin(pi*$)/27">
                                          <p:val>
                                            <p:fltVal val="0.000000"/>
                                          </p:val>
                                        </p:tav>
                                        <p:tav tm="100000">
                                          <p:val>
                                            <p:fltVal val="1.000000"/>
                                          </p:val>
                                        </p:tav>
                                      </p:tavLst>
                                    </p:anim>
                                    <p:anim calcmode="lin" valueType="num">
                                      <p:cBhvr>
                                        <p:cTn id="102" dur="164" tmFilter="0, 0; 0.125,0.2665; 0.25,0.4; 0.375,0.465; 0.5,0.5;  0.625,0.535; 0.75,0.6; 0.875,0.7335; 1,1">
                                          <p:stCondLst>
                                            <p:cond delay="1656"/>
                                          </p:stCondLst>
                                        </p:cTn>
                                        <p:tgtEl>
                                          <p:spTgt spid="4">
                                            <p:txEl>
                                              <p:charRg st="5" end="5"/>
                                            </p:txEl>
                                          </p:spTgt>
                                        </p:tgtEl>
                                        <p:attrNameLst>
                                          <p:attrName>ppt_y</p:attrName>
                                        </p:attrNameLst>
                                      </p:cBhvr>
                                      <p:tavLst>
                                        <p:tav tm="0" fmla="#ppt_y-sin(pi*$)/81">
                                          <p:val>
                                            <p:fltVal val="0.000000"/>
                                          </p:val>
                                        </p:tav>
                                        <p:tav tm="100000">
                                          <p:val>
                                            <p:fltVal val="1.000000"/>
                                          </p:val>
                                        </p:tav>
                                      </p:tavLst>
                                    </p:anim>
                                    <p:animScale>
                                      <p:cBhvr>
                                        <p:cTn id="103" dur="26">
                                          <p:stCondLst>
                                            <p:cond delay="650"/>
                                          </p:stCondLst>
                                        </p:cTn>
                                        <p:tgtEl>
                                          <p:spTgt spid="4">
                                            <p:txEl>
                                              <p:charRg st="5" end="5"/>
                                            </p:txEl>
                                          </p:spTgt>
                                        </p:tgtEl>
                                      </p:cBhvr>
                                      <p:to x="100000" y="60000"/>
                                    </p:animScale>
                                    <p:animScale>
                                      <p:cBhvr>
                                        <p:cTn id="104" dur="166" decel="50000">
                                          <p:stCondLst>
                                            <p:cond delay="676"/>
                                          </p:stCondLst>
                                        </p:cTn>
                                        <p:tgtEl>
                                          <p:spTgt spid="4">
                                            <p:txEl>
                                              <p:charRg st="5" end="5"/>
                                            </p:txEl>
                                          </p:spTgt>
                                        </p:tgtEl>
                                      </p:cBhvr>
                                      <p:to x="100000" y="100000"/>
                                    </p:animScale>
                                    <p:animScale>
                                      <p:cBhvr>
                                        <p:cTn id="105" dur="26">
                                          <p:stCondLst>
                                            <p:cond delay="1312"/>
                                          </p:stCondLst>
                                        </p:cTn>
                                        <p:tgtEl>
                                          <p:spTgt spid="4">
                                            <p:txEl>
                                              <p:charRg st="5" end="5"/>
                                            </p:txEl>
                                          </p:spTgt>
                                        </p:tgtEl>
                                      </p:cBhvr>
                                      <p:to x="100000" y="80000"/>
                                    </p:animScale>
                                    <p:animScale>
                                      <p:cBhvr>
                                        <p:cTn id="106" dur="166" decel="50000">
                                          <p:stCondLst>
                                            <p:cond delay="1338"/>
                                          </p:stCondLst>
                                        </p:cTn>
                                        <p:tgtEl>
                                          <p:spTgt spid="4">
                                            <p:txEl>
                                              <p:charRg st="5" end="5"/>
                                            </p:txEl>
                                          </p:spTgt>
                                        </p:tgtEl>
                                      </p:cBhvr>
                                      <p:to x="100000" y="100000"/>
                                    </p:animScale>
                                    <p:animScale>
                                      <p:cBhvr>
                                        <p:cTn id="107" dur="26">
                                          <p:stCondLst>
                                            <p:cond delay="1642"/>
                                          </p:stCondLst>
                                        </p:cTn>
                                        <p:tgtEl>
                                          <p:spTgt spid="4">
                                            <p:txEl>
                                              <p:charRg st="5" end="5"/>
                                            </p:txEl>
                                          </p:spTgt>
                                        </p:tgtEl>
                                      </p:cBhvr>
                                      <p:to x="100000" y="90000"/>
                                    </p:animScale>
                                    <p:animScale>
                                      <p:cBhvr>
                                        <p:cTn id="108" dur="166" decel="50000">
                                          <p:stCondLst>
                                            <p:cond delay="1668"/>
                                          </p:stCondLst>
                                        </p:cTn>
                                        <p:tgtEl>
                                          <p:spTgt spid="4">
                                            <p:txEl>
                                              <p:charRg st="5" end="5"/>
                                            </p:txEl>
                                          </p:spTgt>
                                        </p:tgtEl>
                                      </p:cBhvr>
                                      <p:to x="100000" y="100000"/>
                                    </p:animScale>
                                    <p:animScale>
                                      <p:cBhvr>
                                        <p:cTn id="109" dur="26">
                                          <p:stCondLst>
                                            <p:cond delay="1808"/>
                                          </p:stCondLst>
                                        </p:cTn>
                                        <p:tgtEl>
                                          <p:spTgt spid="4">
                                            <p:txEl>
                                              <p:charRg st="5" end="5"/>
                                            </p:txEl>
                                          </p:spTgt>
                                        </p:tgtEl>
                                      </p:cBhvr>
                                      <p:to x="100000" y="95000"/>
                                    </p:animScale>
                                    <p:animScale>
                                      <p:cBhvr>
                                        <p:cTn id="110" dur="166" decel="50000">
                                          <p:stCondLst>
                                            <p:cond delay="1834"/>
                                          </p:stCondLst>
                                        </p:cTn>
                                        <p:tgtEl>
                                          <p:spTgt spid="4">
                                            <p:txEl>
                                              <p:charRg st="5" end="5"/>
                                            </p:txEl>
                                          </p:spTgt>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nodeType="clickEffect">
                                  <p:stCondLst>
                                    <p:cond delay="0"/>
                                  </p:stCondLst>
                                  <p:childTnLst>
                                    <p:set>
                                      <p:cBhvr>
                                        <p:cTn id="114" dur="1" fill="hold">
                                          <p:stCondLst>
                                            <p:cond delay="0"/>
                                          </p:stCondLst>
                                        </p:cTn>
                                        <p:tgtEl>
                                          <p:spTgt spid="4">
                                            <p:txEl>
                                              <p:charRg st="6" end="6"/>
                                            </p:txEl>
                                          </p:spTgt>
                                        </p:tgtEl>
                                        <p:attrNameLst>
                                          <p:attrName>style.visibility</p:attrName>
                                        </p:attrNameLst>
                                      </p:cBhvr>
                                      <p:to>
                                        <p:strVal val="visible"/>
                                      </p:to>
                                    </p:set>
                                    <p:animEffect transition="in" filter="wipe(down)">
                                      <p:cBhvr>
                                        <p:cTn id="115" dur="580">
                                          <p:stCondLst>
                                            <p:cond delay="0"/>
                                          </p:stCondLst>
                                        </p:cTn>
                                        <p:tgtEl>
                                          <p:spTgt spid="4">
                                            <p:txEl>
                                              <p:charRg st="6" end="6"/>
                                            </p:txEl>
                                          </p:spTgt>
                                        </p:tgtEl>
                                      </p:cBhvr>
                                    </p:animEffect>
                                    <p:anim calcmode="lin" valueType="num">
                                      <p:cBhvr>
                                        <p:cTn id="116" dur="1822" tmFilter="0,0; 0.14,0.36; 0.43,0.73; 0.71,0.91; 1.0,1.0">
                                          <p:stCondLst>
                                            <p:cond delay="0"/>
                                          </p:stCondLst>
                                        </p:cTn>
                                        <p:tgtEl>
                                          <p:spTgt spid="4">
                                            <p:txEl>
                                              <p:charRg st="6" end="6"/>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4">
                                            <p:txEl>
                                              <p:charRg st="6" end="6"/>
                                            </p:txEl>
                                          </p:spTgt>
                                        </p:tgtEl>
                                        <p:attrNameLst>
                                          <p:attrName>ppt_y</p:attrName>
                                        </p:attrNameLst>
                                      </p:cBhvr>
                                      <p:tavLst>
                                        <p:tav tm="0" fmla="#ppt_y-sin(pi*$)/3">
                                          <p:val>
                                            <p:fltVal val="0.500000"/>
                                          </p:val>
                                        </p:tav>
                                        <p:tav tm="100000">
                                          <p:val>
                                            <p:fltVal val="1.000000"/>
                                          </p:val>
                                        </p:tav>
                                      </p:tavLst>
                                    </p:anim>
                                    <p:anim calcmode="lin" valueType="num">
                                      <p:cBhvr>
                                        <p:cTn id="118" dur="664" tmFilter="0, 0; 0.125,0.2665; 0.25,0.4; 0.375,0.465; 0.5,0.5;  0.625,0.535; 0.75,0.6; 0.875,0.7335; 1,1">
                                          <p:stCondLst>
                                            <p:cond delay="664"/>
                                          </p:stCondLst>
                                        </p:cTn>
                                        <p:tgtEl>
                                          <p:spTgt spid="4">
                                            <p:txEl>
                                              <p:charRg st="6" end="6"/>
                                            </p:txEl>
                                          </p:spTgt>
                                        </p:tgtEl>
                                        <p:attrNameLst>
                                          <p:attrName>ppt_y</p:attrName>
                                        </p:attrNameLst>
                                      </p:cBhvr>
                                      <p:tavLst>
                                        <p:tav tm="0" fmla="#ppt_y-sin(pi*$)/9">
                                          <p:val>
                                            <p:fltVal val="0.000000"/>
                                          </p:val>
                                        </p:tav>
                                        <p:tav tm="100000">
                                          <p:val>
                                            <p:fltVal val="1.000000"/>
                                          </p:val>
                                        </p:tav>
                                      </p:tavLst>
                                    </p:anim>
                                    <p:anim calcmode="lin" valueType="num">
                                      <p:cBhvr>
                                        <p:cTn id="119" dur="332" tmFilter="0, 0; 0.125,0.2665; 0.25,0.4; 0.375,0.465; 0.5,0.5;  0.625,0.535; 0.75,0.6; 0.875,0.7335; 1,1">
                                          <p:stCondLst>
                                            <p:cond delay="1324"/>
                                          </p:stCondLst>
                                        </p:cTn>
                                        <p:tgtEl>
                                          <p:spTgt spid="4">
                                            <p:txEl>
                                              <p:charRg st="6" end="6"/>
                                            </p:txEl>
                                          </p:spTgt>
                                        </p:tgtEl>
                                        <p:attrNameLst>
                                          <p:attrName>ppt_y</p:attrName>
                                        </p:attrNameLst>
                                      </p:cBhvr>
                                      <p:tavLst>
                                        <p:tav tm="0" fmla="#ppt_y-sin(pi*$)/27">
                                          <p:val>
                                            <p:fltVal val="0.000000"/>
                                          </p:val>
                                        </p:tav>
                                        <p:tav tm="100000">
                                          <p:val>
                                            <p:fltVal val="1.000000"/>
                                          </p:val>
                                        </p:tav>
                                      </p:tavLst>
                                    </p:anim>
                                    <p:anim calcmode="lin" valueType="num">
                                      <p:cBhvr>
                                        <p:cTn id="120" dur="164" tmFilter="0, 0; 0.125,0.2665; 0.25,0.4; 0.375,0.465; 0.5,0.5;  0.625,0.535; 0.75,0.6; 0.875,0.7335; 1,1">
                                          <p:stCondLst>
                                            <p:cond delay="1656"/>
                                          </p:stCondLst>
                                        </p:cTn>
                                        <p:tgtEl>
                                          <p:spTgt spid="4">
                                            <p:txEl>
                                              <p:charRg st="6" end="6"/>
                                            </p:txEl>
                                          </p:spTgt>
                                        </p:tgtEl>
                                        <p:attrNameLst>
                                          <p:attrName>ppt_y</p:attrName>
                                        </p:attrNameLst>
                                      </p:cBhvr>
                                      <p:tavLst>
                                        <p:tav tm="0" fmla="#ppt_y-sin(pi*$)/81">
                                          <p:val>
                                            <p:fltVal val="0.000000"/>
                                          </p:val>
                                        </p:tav>
                                        <p:tav tm="100000">
                                          <p:val>
                                            <p:fltVal val="1.000000"/>
                                          </p:val>
                                        </p:tav>
                                      </p:tavLst>
                                    </p:anim>
                                    <p:animScale>
                                      <p:cBhvr>
                                        <p:cTn id="121" dur="26">
                                          <p:stCondLst>
                                            <p:cond delay="650"/>
                                          </p:stCondLst>
                                        </p:cTn>
                                        <p:tgtEl>
                                          <p:spTgt spid="4">
                                            <p:txEl>
                                              <p:charRg st="6" end="6"/>
                                            </p:txEl>
                                          </p:spTgt>
                                        </p:tgtEl>
                                      </p:cBhvr>
                                      <p:to x="100000" y="60000"/>
                                    </p:animScale>
                                    <p:animScale>
                                      <p:cBhvr>
                                        <p:cTn id="122" dur="166" decel="50000">
                                          <p:stCondLst>
                                            <p:cond delay="676"/>
                                          </p:stCondLst>
                                        </p:cTn>
                                        <p:tgtEl>
                                          <p:spTgt spid="4">
                                            <p:txEl>
                                              <p:charRg st="6" end="6"/>
                                            </p:txEl>
                                          </p:spTgt>
                                        </p:tgtEl>
                                      </p:cBhvr>
                                      <p:to x="100000" y="100000"/>
                                    </p:animScale>
                                    <p:animScale>
                                      <p:cBhvr>
                                        <p:cTn id="123" dur="26">
                                          <p:stCondLst>
                                            <p:cond delay="1312"/>
                                          </p:stCondLst>
                                        </p:cTn>
                                        <p:tgtEl>
                                          <p:spTgt spid="4">
                                            <p:txEl>
                                              <p:charRg st="6" end="6"/>
                                            </p:txEl>
                                          </p:spTgt>
                                        </p:tgtEl>
                                      </p:cBhvr>
                                      <p:to x="100000" y="80000"/>
                                    </p:animScale>
                                    <p:animScale>
                                      <p:cBhvr>
                                        <p:cTn id="124" dur="166" decel="50000">
                                          <p:stCondLst>
                                            <p:cond delay="1338"/>
                                          </p:stCondLst>
                                        </p:cTn>
                                        <p:tgtEl>
                                          <p:spTgt spid="4">
                                            <p:txEl>
                                              <p:charRg st="6" end="6"/>
                                            </p:txEl>
                                          </p:spTgt>
                                        </p:tgtEl>
                                      </p:cBhvr>
                                      <p:to x="100000" y="100000"/>
                                    </p:animScale>
                                    <p:animScale>
                                      <p:cBhvr>
                                        <p:cTn id="125" dur="26">
                                          <p:stCondLst>
                                            <p:cond delay="1642"/>
                                          </p:stCondLst>
                                        </p:cTn>
                                        <p:tgtEl>
                                          <p:spTgt spid="4">
                                            <p:txEl>
                                              <p:charRg st="6" end="6"/>
                                            </p:txEl>
                                          </p:spTgt>
                                        </p:tgtEl>
                                      </p:cBhvr>
                                      <p:to x="100000" y="90000"/>
                                    </p:animScale>
                                    <p:animScale>
                                      <p:cBhvr>
                                        <p:cTn id="126" dur="166" decel="50000">
                                          <p:stCondLst>
                                            <p:cond delay="1668"/>
                                          </p:stCondLst>
                                        </p:cTn>
                                        <p:tgtEl>
                                          <p:spTgt spid="4">
                                            <p:txEl>
                                              <p:charRg st="6" end="6"/>
                                            </p:txEl>
                                          </p:spTgt>
                                        </p:tgtEl>
                                      </p:cBhvr>
                                      <p:to x="100000" y="100000"/>
                                    </p:animScale>
                                    <p:animScale>
                                      <p:cBhvr>
                                        <p:cTn id="127" dur="26">
                                          <p:stCondLst>
                                            <p:cond delay="1808"/>
                                          </p:stCondLst>
                                        </p:cTn>
                                        <p:tgtEl>
                                          <p:spTgt spid="4">
                                            <p:txEl>
                                              <p:charRg st="6" end="6"/>
                                            </p:txEl>
                                          </p:spTgt>
                                        </p:tgtEl>
                                      </p:cBhvr>
                                      <p:to x="100000" y="95000"/>
                                    </p:animScale>
                                    <p:animScale>
                                      <p:cBhvr>
                                        <p:cTn id="128" dur="166" decel="50000">
                                          <p:stCondLst>
                                            <p:cond delay="1834"/>
                                          </p:stCondLst>
                                        </p:cTn>
                                        <p:tgtEl>
                                          <p:spTgt spid="4">
                                            <p:txEl>
                                              <p:charRg st="6" end="6"/>
                                            </p:txEl>
                                          </p:spTgt>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nodeType="clickEffect">
                                  <p:stCondLst>
                                    <p:cond delay="0"/>
                                  </p:stCondLst>
                                  <p:childTnLst>
                                    <p:set>
                                      <p:cBhvr>
                                        <p:cTn id="132" dur="1" fill="hold">
                                          <p:stCondLst>
                                            <p:cond delay="0"/>
                                          </p:stCondLst>
                                        </p:cTn>
                                        <p:tgtEl>
                                          <p:spTgt spid="4">
                                            <p:txEl>
                                              <p:charRg st="7" end="7"/>
                                            </p:txEl>
                                          </p:spTgt>
                                        </p:tgtEl>
                                        <p:attrNameLst>
                                          <p:attrName>style.visibility</p:attrName>
                                        </p:attrNameLst>
                                      </p:cBhvr>
                                      <p:to>
                                        <p:strVal val="visible"/>
                                      </p:to>
                                    </p:set>
                                    <p:animEffect transition="in" filter="wipe(down)">
                                      <p:cBhvr>
                                        <p:cTn id="133" dur="580">
                                          <p:stCondLst>
                                            <p:cond delay="0"/>
                                          </p:stCondLst>
                                        </p:cTn>
                                        <p:tgtEl>
                                          <p:spTgt spid="4">
                                            <p:txEl>
                                              <p:charRg st="7" end="7"/>
                                            </p:txEl>
                                          </p:spTgt>
                                        </p:tgtEl>
                                      </p:cBhvr>
                                    </p:animEffect>
                                    <p:anim calcmode="lin" valueType="num">
                                      <p:cBhvr>
                                        <p:cTn id="134" dur="1822" tmFilter="0,0; 0.14,0.36; 0.43,0.73; 0.71,0.91; 1.0,1.0">
                                          <p:stCondLst>
                                            <p:cond delay="0"/>
                                          </p:stCondLst>
                                        </p:cTn>
                                        <p:tgtEl>
                                          <p:spTgt spid="4">
                                            <p:txEl>
                                              <p:charRg st="7" end="7"/>
                                            </p:txEl>
                                          </p:spTgt>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4">
                                            <p:txEl>
                                              <p:charRg st="7" end="7"/>
                                            </p:txEl>
                                          </p:spTgt>
                                        </p:tgtEl>
                                        <p:attrNameLst>
                                          <p:attrName>ppt_y</p:attrName>
                                        </p:attrNameLst>
                                      </p:cBhvr>
                                      <p:tavLst>
                                        <p:tav tm="0" fmla="#ppt_y-sin(pi*$)/3">
                                          <p:val>
                                            <p:fltVal val="0.500000"/>
                                          </p:val>
                                        </p:tav>
                                        <p:tav tm="100000">
                                          <p:val>
                                            <p:fltVal val="1.000000"/>
                                          </p:val>
                                        </p:tav>
                                      </p:tavLst>
                                    </p:anim>
                                    <p:anim calcmode="lin" valueType="num">
                                      <p:cBhvr>
                                        <p:cTn id="136" dur="664" tmFilter="0, 0; 0.125,0.2665; 0.25,0.4; 0.375,0.465; 0.5,0.5;  0.625,0.535; 0.75,0.6; 0.875,0.7335; 1,1">
                                          <p:stCondLst>
                                            <p:cond delay="664"/>
                                          </p:stCondLst>
                                        </p:cTn>
                                        <p:tgtEl>
                                          <p:spTgt spid="4">
                                            <p:txEl>
                                              <p:charRg st="7" end="7"/>
                                            </p:txEl>
                                          </p:spTgt>
                                        </p:tgtEl>
                                        <p:attrNameLst>
                                          <p:attrName>ppt_y</p:attrName>
                                        </p:attrNameLst>
                                      </p:cBhvr>
                                      <p:tavLst>
                                        <p:tav tm="0" fmla="#ppt_y-sin(pi*$)/9">
                                          <p:val>
                                            <p:fltVal val="0.000000"/>
                                          </p:val>
                                        </p:tav>
                                        <p:tav tm="100000">
                                          <p:val>
                                            <p:fltVal val="1.000000"/>
                                          </p:val>
                                        </p:tav>
                                      </p:tavLst>
                                    </p:anim>
                                    <p:anim calcmode="lin" valueType="num">
                                      <p:cBhvr>
                                        <p:cTn id="137" dur="332" tmFilter="0, 0; 0.125,0.2665; 0.25,0.4; 0.375,0.465; 0.5,0.5;  0.625,0.535; 0.75,0.6; 0.875,0.7335; 1,1">
                                          <p:stCondLst>
                                            <p:cond delay="1324"/>
                                          </p:stCondLst>
                                        </p:cTn>
                                        <p:tgtEl>
                                          <p:spTgt spid="4">
                                            <p:txEl>
                                              <p:charRg st="7" end="7"/>
                                            </p:txEl>
                                          </p:spTgt>
                                        </p:tgtEl>
                                        <p:attrNameLst>
                                          <p:attrName>ppt_y</p:attrName>
                                        </p:attrNameLst>
                                      </p:cBhvr>
                                      <p:tavLst>
                                        <p:tav tm="0" fmla="#ppt_y-sin(pi*$)/27">
                                          <p:val>
                                            <p:fltVal val="0.000000"/>
                                          </p:val>
                                        </p:tav>
                                        <p:tav tm="100000">
                                          <p:val>
                                            <p:fltVal val="1.000000"/>
                                          </p:val>
                                        </p:tav>
                                      </p:tavLst>
                                    </p:anim>
                                    <p:anim calcmode="lin" valueType="num">
                                      <p:cBhvr>
                                        <p:cTn id="138" dur="164" tmFilter="0, 0; 0.125,0.2665; 0.25,0.4; 0.375,0.465; 0.5,0.5;  0.625,0.535; 0.75,0.6; 0.875,0.7335; 1,1">
                                          <p:stCondLst>
                                            <p:cond delay="1656"/>
                                          </p:stCondLst>
                                        </p:cTn>
                                        <p:tgtEl>
                                          <p:spTgt spid="4">
                                            <p:txEl>
                                              <p:charRg st="7" end="7"/>
                                            </p:txEl>
                                          </p:spTgt>
                                        </p:tgtEl>
                                        <p:attrNameLst>
                                          <p:attrName>ppt_y</p:attrName>
                                        </p:attrNameLst>
                                      </p:cBhvr>
                                      <p:tavLst>
                                        <p:tav tm="0" fmla="#ppt_y-sin(pi*$)/81">
                                          <p:val>
                                            <p:fltVal val="0.000000"/>
                                          </p:val>
                                        </p:tav>
                                        <p:tav tm="100000">
                                          <p:val>
                                            <p:fltVal val="1.000000"/>
                                          </p:val>
                                        </p:tav>
                                      </p:tavLst>
                                    </p:anim>
                                    <p:animScale>
                                      <p:cBhvr>
                                        <p:cTn id="139" dur="26">
                                          <p:stCondLst>
                                            <p:cond delay="650"/>
                                          </p:stCondLst>
                                        </p:cTn>
                                        <p:tgtEl>
                                          <p:spTgt spid="4">
                                            <p:txEl>
                                              <p:charRg st="7" end="7"/>
                                            </p:txEl>
                                          </p:spTgt>
                                        </p:tgtEl>
                                      </p:cBhvr>
                                      <p:to x="100000" y="60000"/>
                                    </p:animScale>
                                    <p:animScale>
                                      <p:cBhvr>
                                        <p:cTn id="140" dur="166" decel="50000">
                                          <p:stCondLst>
                                            <p:cond delay="676"/>
                                          </p:stCondLst>
                                        </p:cTn>
                                        <p:tgtEl>
                                          <p:spTgt spid="4">
                                            <p:txEl>
                                              <p:charRg st="7" end="7"/>
                                            </p:txEl>
                                          </p:spTgt>
                                        </p:tgtEl>
                                      </p:cBhvr>
                                      <p:to x="100000" y="100000"/>
                                    </p:animScale>
                                    <p:animScale>
                                      <p:cBhvr>
                                        <p:cTn id="141" dur="26">
                                          <p:stCondLst>
                                            <p:cond delay="1312"/>
                                          </p:stCondLst>
                                        </p:cTn>
                                        <p:tgtEl>
                                          <p:spTgt spid="4">
                                            <p:txEl>
                                              <p:charRg st="7" end="7"/>
                                            </p:txEl>
                                          </p:spTgt>
                                        </p:tgtEl>
                                      </p:cBhvr>
                                      <p:to x="100000" y="80000"/>
                                    </p:animScale>
                                    <p:animScale>
                                      <p:cBhvr>
                                        <p:cTn id="142" dur="166" decel="50000">
                                          <p:stCondLst>
                                            <p:cond delay="1338"/>
                                          </p:stCondLst>
                                        </p:cTn>
                                        <p:tgtEl>
                                          <p:spTgt spid="4">
                                            <p:txEl>
                                              <p:charRg st="7" end="7"/>
                                            </p:txEl>
                                          </p:spTgt>
                                        </p:tgtEl>
                                      </p:cBhvr>
                                      <p:to x="100000" y="100000"/>
                                    </p:animScale>
                                    <p:animScale>
                                      <p:cBhvr>
                                        <p:cTn id="143" dur="26">
                                          <p:stCondLst>
                                            <p:cond delay="1642"/>
                                          </p:stCondLst>
                                        </p:cTn>
                                        <p:tgtEl>
                                          <p:spTgt spid="4">
                                            <p:txEl>
                                              <p:charRg st="7" end="7"/>
                                            </p:txEl>
                                          </p:spTgt>
                                        </p:tgtEl>
                                      </p:cBhvr>
                                      <p:to x="100000" y="90000"/>
                                    </p:animScale>
                                    <p:animScale>
                                      <p:cBhvr>
                                        <p:cTn id="144" dur="166" decel="50000">
                                          <p:stCondLst>
                                            <p:cond delay="1668"/>
                                          </p:stCondLst>
                                        </p:cTn>
                                        <p:tgtEl>
                                          <p:spTgt spid="4">
                                            <p:txEl>
                                              <p:charRg st="7" end="7"/>
                                            </p:txEl>
                                          </p:spTgt>
                                        </p:tgtEl>
                                      </p:cBhvr>
                                      <p:to x="100000" y="100000"/>
                                    </p:animScale>
                                    <p:animScale>
                                      <p:cBhvr>
                                        <p:cTn id="145" dur="26">
                                          <p:stCondLst>
                                            <p:cond delay="1808"/>
                                          </p:stCondLst>
                                        </p:cTn>
                                        <p:tgtEl>
                                          <p:spTgt spid="4">
                                            <p:txEl>
                                              <p:charRg st="7" end="7"/>
                                            </p:txEl>
                                          </p:spTgt>
                                        </p:tgtEl>
                                      </p:cBhvr>
                                      <p:to x="100000" y="95000"/>
                                    </p:animScale>
                                    <p:animScale>
                                      <p:cBhvr>
                                        <p:cTn id="146" dur="166" decel="50000">
                                          <p:stCondLst>
                                            <p:cond delay="1834"/>
                                          </p:stCondLst>
                                        </p:cTn>
                                        <p:tgtEl>
                                          <p:spTgt spid="4">
                                            <p:txEl>
                                              <p:charRg st="7" end="7"/>
                                            </p:txEl>
                                          </p:spTgt>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nodeType="clickEffect">
                                  <p:stCondLst>
                                    <p:cond delay="0"/>
                                  </p:stCondLst>
                                  <p:childTnLst>
                                    <p:set>
                                      <p:cBhvr>
                                        <p:cTn id="150" dur="1" fill="hold">
                                          <p:stCondLst>
                                            <p:cond delay="0"/>
                                          </p:stCondLst>
                                        </p:cTn>
                                        <p:tgtEl>
                                          <p:spTgt spid="4">
                                            <p:txEl>
                                              <p:charRg st="8" end="8"/>
                                            </p:txEl>
                                          </p:spTgt>
                                        </p:tgtEl>
                                        <p:attrNameLst>
                                          <p:attrName>style.visibility</p:attrName>
                                        </p:attrNameLst>
                                      </p:cBhvr>
                                      <p:to>
                                        <p:strVal val="visible"/>
                                      </p:to>
                                    </p:set>
                                    <p:animEffect transition="in" filter="wipe(down)">
                                      <p:cBhvr>
                                        <p:cTn id="151" dur="580">
                                          <p:stCondLst>
                                            <p:cond delay="0"/>
                                          </p:stCondLst>
                                        </p:cTn>
                                        <p:tgtEl>
                                          <p:spTgt spid="4">
                                            <p:txEl>
                                              <p:charRg st="8" end="8"/>
                                            </p:txEl>
                                          </p:spTgt>
                                        </p:tgtEl>
                                      </p:cBhvr>
                                    </p:animEffect>
                                    <p:anim calcmode="lin" valueType="num">
                                      <p:cBhvr>
                                        <p:cTn id="152" dur="1822" tmFilter="0,0; 0.14,0.36; 0.43,0.73; 0.71,0.91; 1.0,1.0">
                                          <p:stCondLst>
                                            <p:cond delay="0"/>
                                          </p:stCondLst>
                                        </p:cTn>
                                        <p:tgtEl>
                                          <p:spTgt spid="4">
                                            <p:txEl>
                                              <p:charRg st="8" end="8"/>
                                            </p:txEl>
                                          </p:spTgt>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4">
                                            <p:txEl>
                                              <p:charRg st="8" end="8"/>
                                            </p:txEl>
                                          </p:spTgt>
                                        </p:tgtEl>
                                        <p:attrNameLst>
                                          <p:attrName>ppt_y</p:attrName>
                                        </p:attrNameLst>
                                      </p:cBhvr>
                                      <p:tavLst>
                                        <p:tav tm="0" fmla="#ppt_y-sin(pi*$)/3">
                                          <p:val>
                                            <p:fltVal val="0.500000"/>
                                          </p:val>
                                        </p:tav>
                                        <p:tav tm="100000">
                                          <p:val>
                                            <p:fltVal val="1.000000"/>
                                          </p:val>
                                        </p:tav>
                                      </p:tavLst>
                                    </p:anim>
                                    <p:anim calcmode="lin" valueType="num">
                                      <p:cBhvr>
                                        <p:cTn id="154" dur="664" tmFilter="0, 0; 0.125,0.2665; 0.25,0.4; 0.375,0.465; 0.5,0.5;  0.625,0.535; 0.75,0.6; 0.875,0.7335; 1,1">
                                          <p:stCondLst>
                                            <p:cond delay="664"/>
                                          </p:stCondLst>
                                        </p:cTn>
                                        <p:tgtEl>
                                          <p:spTgt spid="4">
                                            <p:txEl>
                                              <p:charRg st="8" end="8"/>
                                            </p:txEl>
                                          </p:spTgt>
                                        </p:tgtEl>
                                        <p:attrNameLst>
                                          <p:attrName>ppt_y</p:attrName>
                                        </p:attrNameLst>
                                      </p:cBhvr>
                                      <p:tavLst>
                                        <p:tav tm="0" fmla="#ppt_y-sin(pi*$)/9">
                                          <p:val>
                                            <p:fltVal val="0.000000"/>
                                          </p:val>
                                        </p:tav>
                                        <p:tav tm="100000">
                                          <p:val>
                                            <p:fltVal val="1.000000"/>
                                          </p:val>
                                        </p:tav>
                                      </p:tavLst>
                                    </p:anim>
                                    <p:anim calcmode="lin" valueType="num">
                                      <p:cBhvr>
                                        <p:cTn id="155" dur="332" tmFilter="0, 0; 0.125,0.2665; 0.25,0.4; 0.375,0.465; 0.5,0.5;  0.625,0.535; 0.75,0.6; 0.875,0.7335; 1,1">
                                          <p:stCondLst>
                                            <p:cond delay="1324"/>
                                          </p:stCondLst>
                                        </p:cTn>
                                        <p:tgtEl>
                                          <p:spTgt spid="4">
                                            <p:txEl>
                                              <p:charRg st="8" end="8"/>
                                            </p:txEl>
                                          </p:spTgt>
                                        </p:tgtEl>
                                        <p:attrNameLst>
                                          <p:attrName>ppt_y</p:attrName>
                                        </p:attrNameLst>
                                      </p:cBhvr>
                                      <p:tavLst>
                                        <p:tav tm="0" fmla="#ppt_y-sin(pi*$)/27">
                                          <p:val>
                                            <p:fltVal val="0.000000"/>
                                          </p:val>
                                        </p:tav>
                                        <p:tav tm="100000">
                                          <p:val>
                                            <p:fltVal val="1.000000"/>
                                          </p:val>
                                        </p:tav>
                                      </p:tavLst>
                                    </p:anim>
                                    <p:anim calcmode="lin" valueType="num">
                                      <p:cBhvr>
                                        <p:cTn id="156" dur="164" tmFilter="0, 0; 0.125,0.2665; 0.25,0.4; 0.375,0.465; 0.5,0.5;  0.625,0.535; 0.75,0.6; 0.875,0.7335; 1,1">
                                          <p:stCondLst>
                                            <p:cond delay="1656"/>
                                          </p:stCondLst>
                                        </p:cTn>
                                        <p:tgtEl>
                                          <p:spTgt spid="4">
                                            <p:txEl>
                                              <p:charRg st="8" end="8"/>
                                            </p:txEl>
                                          </p:spTgt>
                                        </p:tgtEl>
                                        <p:attrNameLst>
                                          <p:attrName>ppt_y</p:attrName>
                                        </p:attrNameLst>
                                      </p:cBhvr>
                                      <p:tavLst>
                                        <p:tav tm="0" fmla="#ppt_y-sin(pi*$)/81">
                                          <p:val>
                                            <p:fltVal val="0.000000"/>
                                          </p:val>
                                        </p:tav>
                                        <p:tav tm="100000">
                                          <p:val>
                                            <p:fltVal val="1.000000"/>
                                          </p:val>
                                        </p:tav>
                                      </p:tavLst>
                                    </p:anim>
                                    <p:animScale>
                                      <p:cBhvr>
                                        <p:cTn id="157" dur="26">
                                          <p:stCondLst>
                                            <p:cond delay="650"/>
                                          </p:stCondLst>
                                        </p:cTn>
                                        <p:tgtEl>
                                          <p:spTgt spid="4">
                                            <p:txEl>
                                              <p:charRg st="8" end="8"/>
                                            </p:txEl>
                                          </p:spTgt>
                                        </p:tgtEl>
                                      </p:cBhvr>
                                      <p:to x="100000" y="60000"/>
                                    </p:animScale>
                                    <p:animScale>
                                      <p:cBhvr>
                                        <p:cTn id="158" dur="166" decel="50000">
                                          <p:stCondLst>
                                            <p:cond delay="676"/>
                                          </p:stCondLst>
                                        </p:cTn>
                                        <p:tgtEl>
                                          <p:spTgt spid="4">
                                            <p:txEl>
                                              <p:charRg st="8" end="8"/>
                                            </p:txEl>
                                          </p:spTgt>
                                        </p:tgtEl>
                                      </p:cBhvr>
                                      <p:to x="100000" y="100000"/>
                                    </p:animScale>
                                    <p:animScale>
                                      <p:cBhvr>
                                        <p:cTn id="159" dur="26">
                                          <p:stCondLst>
                                            <p:cond delay="1312"/>
                                          </p:stCondLst>
                                        </p:cTn>
                                        <p:tgtEl>
                                          <p:spTgt spid="4">
                                            <p:txEl>
                                              <p:charRg st="8" end="8"/>
                                            </p:txEl>
                                          </p:spTgt>
                                        </p:tgtEl>
                                      </p:cBhvr>
                                      <p:to x="100000" y="80000"/>
                                    </p:animScale>
                                    <p:animScale>
                                      <p:cBhvr>
                                        <p:cTn id="160" dur="166" decel="50000">
                                          <p:stCondLst>
                                            <p:cond delay="1338"/>
                                          </p:stCondLst>
                                        </p:cTn>
                                        <p:tgtEl>
                                          <p:spTgt spid="4">
                                            <p:txEl>
                                              <p:charRg st="8" end="8"/>
                                            </p:txEl>
                                          </p:spTgt>
                                        </p:tgtEl>
                                      </p:cBhvr>
                                      <p:to x="100000" y="100000"/>
                                    </p:animScale>
                                    <p:animScale>
                                      <p:cBhvr>
                                        <p:cTn id="161" dur="26">
                                          <p:stCondLst>
                                            <p:cond delay="1642"/>
                                          </p:stCondLst>
                                        </p:cTn>
                                        <p:tgtEl>
                                          <p:spTgt spid="4">
                                            <p:txEl>
                                              <p:charRg st="8" end="8"/>
                                            </p:txEl>
                                          </p:spTgt>
                                        </p:tgtEl>
                                      </p:cBhvr>
                                      <p:to x="100000" y="90000"/>
                                    </p:animScale>
                                    <p:animScale>
                                      <p:cBhvr>
                                        <p:cTn id="162" dur="166" decel="50000">
                                          <p:stCondLst>
                                            <p:cond delay="1668"/>
                                          </p:stCondLst>
                                        </p:cTn>
                                        <p:tgtEl>
                                          <p:spTgt spid="4">
                                            <p:txEl>
                                              <p:charRg st="8" end="8"/>
                                            </p:txEl>
                                          </p:spTgt>
                                        </p:tgtEl>
                                      </p:cBhvr>
                                      <p:to x="100000" y="100000"/>
                                    </p:animScale>
                                    <p:animScale>
                                      <p:cBhvr>
                                        <p:cTn id="163" dur="26">
                                          <p:stCondLst>
                                            <p:cond delay="1808"/>
                                          </p:stCondLst>
                                        </p:cTn>
                                        <p:tgtEl>
                                          <p:spTgt spid="4">
                                            <p:txEl>
                                              <p:charRg st="8" end="8"/>
                                            </p:txEl>
                                          </p:spTgt>
                                        </p:tgtEl>
                                      </p:cBhvr>
                                      <p:to x="100000" y="95000"/>
                                    </p:animScale>
                                    <p:animScale>
                                      <p:cBhvr>
                                        <p:cTn id="164" dur="166" decel="50000">
                                          <p:stCondLst>
                                            <p:cond delay="1834"/>
                                          </p:stCondLst>
                                        </p:cTn>
                                        <p:tgtEl>
                                          <p:spTgt spid="4">
                                            <p:txEl>
                                              <p:charRg st="8" end="8"/>
                                            </p:txEl>
                                          </p:spTgt>
                                        </p:tgtEl>
                                      </p:cBhvr>
                                      <p:to x="100000" y="100000"/>
                                    </p:animScale>
                                  </p:childTnLst>
                                </p:cTn>
                              </p:par>
                            </p:childTnLst>
                          </p:cTn>
                        </p:par>
                      </p:childTnLst>
                    </p:cTn>
                  </p:par>
                  <p:par>
                    <p:cTn id="165" fill="hold">
                      <p:stCondLst>
                        <p:cond delay="indefinite"/>
                      </p:stCondLst>
                      <p:childTnLst>
                        <p:par>
                          <p:cTn id="166" fill="hold">
                            <p:stCondLst>
                              <p:cond delay="0"/>
                            </p:stCondLst>
                            <p:childTnLst>
                              <p:par>
                                <p:cTn id="167" presetID="26" presetClass="entr" presetSubtype="0" fill="hold" nodeType="clickEffect">
                                  <p:stCondLst>
                                    <p:cond delay="0"/>
                                  </p:stCondLst>
                                  <p:childTnLst>
                                    <p:set>
                                      <p:cBhvr>
                                        <p:cTn id="168" dur="1" fill="hold">
                                          <p:stCondLst>
                                            <p:cond delay="0"/>
                                          </p:stCondLst>
                                        </p:cTn>
                                        <p:tgtEl>
                                          <p:spTgt spid="4">
                                            <p:txEl>
                                              <p:charRg st="9" end="9"/>
                                            </p:txEl>
                                          </p:spTgt>
                                        </p:tgtEl>
                                        <p:attrNameLst>
                                          <p:attrName>style.visibility</p:attrName>
                                        </p:attrNameLst>
                                      </p:cBhvr>
                                      <p:to>
                                        <p:strVal val="visible"/>
                                      </p:to>
                                    </p:set>
                                    <p:animEffect transition="in" filter="wipe(down)">
                                      <p:cBhvr>
                                        <p:cTn id="169" dur="580">
                                          <p:stCondLst>
                                            <p:cond delay="0"/>
                                          </p:stCondLst>
                                        </p:cTn>
                                        <p:tgtEl>
                                          <p:spTgt spid="4">
                                            <p:txEl>
                                              <p:charRg st="9" end="9"/>
                                            </p:txEl>
                                          </p:spTgt>
                                        </p:tgtEl>
                                      </p:cBhvr>
                                    </p:animEffect>
                                    <p:anim calcmode="lin" valueType="num">
                                      <p:cBhvr>
                                        <p:cTn id="170" dur="1822" tmFilter="0,0; 0.14,0.36; 0.43,0.73; 0.71,0.91; 1.0,1.0">
                                          <p:stCondLst>
                                            <p:cond delay="0"/>
                                          </p:stCondLst>
                                        </p:cTn>
                                        <p:tgtEl>
                                          <p:spTgt spid="4">
                                            <p:txEl>
                                              <p:charRg st="9" end="9"/>
                                            </p:txEl>
                                          </p:spTgt>
                                        </p:tgtEl>
                                        <p:attrNameLst>
                                          <p:attrName>ppt_x</p:attrName>
                                        </p:attrNameLst>
                                      </p:cBhvr>
                                      <p:tavLst>
                                        <p:tav tm="0">
                                          <p:val>
                                            <p:strVal val="#ppt_x-0.25"/>
                                          </p:val>
                                        </p:tav>
                                        <p:tav tm="100000">
                                          <p:val>
                                            <p:strVal val="#ppt_x"/>
                                          </p:val>
                                        </p:tav>
                                      </p:tavLst>
                                    </p:anim>
                                    <p:anim calcmode="lin" valueType="num">
                                      <p:cBhvr>
                                        <p:cTn id="171" dur="664" tmFilter="0.0,0.0; 0.25,0.07; 0.50,0.2; 0.75,0.467; 1.0,1.0">
                                          <p:stCondLst>
                                            <p:cond delay="0"/>
                                          </p:stCondLst>
                                        </p:cTn>
                                        <p:tgtEl>
                                          <p:spTgt spid="4">
                                            <p:txEl>
                                              <p:charRg st="9" end="9"/>
                                            </p:txEl>
                                          </p:spTgt>
                                        </p:tgtEl>
                                        <p:attrNameLst>
                                          <p:attrName>ppt_y</p:attrName>
                                        </p:attrNameLst>
                                      </p:cBhvr>
                                      <p:tavLst>
                                        <p:tav tm="0" fmla="#ppt_y-sin(pi*$)/3">
                                          <p:val>
                                            <p:fltVal val="0.500000"/>
                                          </p:val>
                                        </p:tav>
                                        <p:tav tm="100000">
                                          <p:val>
                                            <p:fltVal val="1.000000"/>
                                          </p:val>
                                        </p:tav>
                                      </p:tavLst>
                                    </p:anim>
                                    <p:anim calcmode="lin" valueType="num">
                                      <p:cBhvr>
                                        <p:cTn id="172" dur="664" tmFilter="0, 0; 0.125,0.2665; 0.25,0.4; 0.375,0.465; 0.5,0.5;  0.625,0.535; 0.75,0.6; 0.875,0.7335; 1,1">
                                          <p:stCondLst>
                                            <p:cond delay="664"/>
                                          </p:stCondLst>
                                        </p:cTn>
                                        <p:tgtEl>
                                          <p:spTgt spid="4">
                                            <p:txEl>
                                              <p:charRg st="9" end="9"/>
                                            </p:txEl>
                                          </p:spTgt>
                                        </p:tgtEl>
                                        <p:attrNameLst>
                                          <p:attrName>ppt_y</p:attrName>
                                        </p:attrNameLst>
                                      </p:cBhvr>
                                      <p:tavLst>
                                        <p:tav tm="0" fmla="#ppt_y-sin(pi*$)/9">
                                          <p:val>
                                            <p:fltVal val="0.000000"/>
                                          </p:val>
                                        </p:tav>
                                        <p:tav tm="100000">
                                          <p:val>
                                            <p:fltVal val="1.000000"/>
                                          </p:val>
                                        </p:tav>
                                      </p:tavLst>
                                    </p:anim>
                                    <p:anim calcmode="lin" valueType="num">
                                      <p:cBhvr>
                                        <p:cTn id="173" dur="332" tmFilter="0, 0; 0.125,0.2665; 0.25,0.4; 0.375,0.465; 0.5,0.5;  0.625,0.535; 0.75,0.6; 0.875,0.7335; 1,1">
                                          <p:stCondLst>
                                            <p:cond delay="1324"/>
                                          </p:stCondLst>
                                        </p:cTn>
                                        <p:tgtEl>
                                          <p:spTgt spid="4">
                                            <p:txEl>
                                              <p:charRg st="9" end="9"/>
                                            </p:txEl>
                                          </p:spTgt>
                                        </p:tgtEl>
                                        <p:attrNameLst>
                                          <p:attrName>ppt_y</p:attrName>
                                        </p:attrNameLst>
                                      </p:cBhvr>
                                      <p:tavLst>
                                        <p:tav tm="0" fmla="#ppt_y-sin(pi*$)/27">
                                          <p:val>
                                            <p:fltVal val="0.000000"/>
                                          </p:val>
                                        </p:tav>
                                        <p:tav tm="100000">
                                          <p:val>
                                            <p:fltVal val="1.000000"/>
                                          </p:val>
                                        </p:tav>
                                      </p:tavLst>
                                    </p:anim>
                                    <p:anim calcmode="lin" valueType="num">
                                      <p:cBhvr>
                                        <p:cTn id="174" dur="164" tmFilter="0, 0; 0.125,0.2665; 0.25,0.4; 0.375,0.465; 0.5,0.5;  0.625,0.535; 0.75,0.6; 0.875,0.7335; 1,1">
                                          <p:stCondLst>
                                            <p:cond delay="1656"/>
                                          </p:stCondLst>
                                        </p:cTn>
                                        <p:tgtEl>
                                          <p:spTgt spid="4">
                                            <p:txEl>
                                              <p:charRg st="9" end="9"/>
                                            </p:txEl>
                                          </p:spTgt>
                                        </p:tgtEl>
                                        <p:attrNameLst>
                                          <p:attrName>ppt_y</p:attrName>
                                        </p:attrNameLst>
                                      </p:cBhvr>
                                      <p:tavLst>
                                        <p:tav tm="0" fmla="#ppt_y-sin(pi*$)/81">
                                          <p:val>
                                            <p:fltVal val="0.000000"/>
                                          </p:val>
                                        </p:tav>
                                        <p:tav tm="100000">
                                          <p:val>
                                            <p:fltVal val="1.000000"/>
                                          </p:val>
                                        </p:tav>
                                      </p:tavLst>
                                    </p:anim>
                                    <p:animScale>
                                      <p:cBhvr>
                                        <p:cTn id="175" dur="26">
                                          <p:stCondLst>
                                            <p:cond delay="650"/>
                                          </p:stCondLst>
                                        </p:cTn>
                                        <p:tgtEl>
                                          <p:spTgt spid="4">
                                            <p:txEl>
                                              <p:charRg st="9" end="9"/>
                                            </p:txEl>
                                          </p:spTgt>
                                        </p:tgtEl>
                                      </p:cBhvr>
                                      <p:to x="100000" y="60000"/>
                                    </p:animScale>
                                    <p:animScale>
                                      <p:cBhvr>
                                        <p:cTn id="176" dur="166" decel="50000">
                                          <p:stCondLst>
                                            <p:cond delay="676"/>
                                          </p:stCondLst>
                                        </p:cTn>
                                        <p:tgtEl>
                                          <p:spTgt spid="4">
                                            <p:txEl>
                                              <p:charRg st="9" end="9"/>
                                            </p:txEl>
                                          </p:spTgt>
                                        </p:tgtEl>
                                      </p:cBhvr>
                                      <p:to x="100000" y="100000"/>
                                    </p:animScale>
                                    <p:animScale>
                                      <p:cBhvr>
                                        <p:cTn id="177" dur="26">
                                          <p:stCondLst>
                                            <p:cond delay="1312"/>
                                          </p:stCondLst>
                                        </p:cTn>
                                        <p:tgtEl>
                                          <p:spTgt spid="4">
                                            <p:txEl>
                                              <p:charRg st="9" end="9"/>
                                            </p:txEl>
                                          </p:spTgt>
                                        </p:tgtEl>
                                      </p:cBhvr>
                                      <p:to x="100000" y="80000"/>
                                    </p:animScale>
                                    <p:animScale>
                                      <p:cBhvr>
                                        <p:cTn id="178" dur="166" decel="50000">
                                          <p:stCondLst>
                                            <p:cond delay="1338"/>
                                          </p:stCondLst>
                                        </p:cTn>
                                        <p:tgtEl>
                                          <p:spTgt spid="4">
                                            <p:txEl>
                                              <p:charRg st="9" end="9"/>
                                            </p:txEl>
                                          </p:spTgt>
                                        </p:tgtEl>
                                      </p:cBhvr>
                                      <p:to x="100000" y="100000"/>
                                    </p:animScale>
                                    <p:animScale>
                                      <p:cBhvr>
                                        <p:cTn id="179" dur="26">
                                          <p:stCondLst>
                                            <p:cond delay="1642"/>
                                          </p:stCondLst>
                                        </p:cTn>
                                        <p:tgtEl>
                                          <p:spTgt spid="4">
                                            <p:txEl>
                                              <p:charRg st="9" end="9"/>
                                            </p:txEl>
                                          </p:spTgt>
                                        </p:tgtEl>
                                      </p:cBhvr>
                                      <p:to x="100000" y="90000"/>
                                    </p:animScale>
                                    <p:animScale>
                                      <p:cBhvr>
                                        <p:cTn id="180" dur="166" decel="50000">
                                          <p:stCondLst>
                                            <p:cond delay="1668"/>
                                          </p:stCondLst>
                                        </p:cTn>
                                        <p:tgtEl>
                                          <p:spTgt spid="4">
                                            <p:txEl>
                                              <p:charRg st="9" end="9"/>
                                            </p:txEl>
                                          </p:spTgt>
                                        </p:tgtEl>
                                      </p:cBhvr>
                                      <p:to x="100000" y="100000"/>
                                    </p:animScale>
                                    <p:animScale>
                                      <p:cBhvr>
                                        <p:cTn id="181" dur="26">
                                          <p:stCondLst>
                                            <p:cond delay="1808"/>
                                          </p:stCondLst>
                                        </p:cTn>
                                        <p:tgtEl>
                                          <p:spTgt spid="4">
                                            <p:txEl>
                                              <p:charRg st="9" end="9"/>
                                            </p:txEl>
                                          </p:spTgt>
                                        </p:tgtEl>
                                      </p:cBhvr>
                                      <p:to x="100000" y="95000"/>
                                    </p:animScale>
                                    <p:animScale>
                                      <p:cBhvr>
                                        <p:cTn id="182" dur="166" decel="50000">
                                          <p:stCondLst>
                                            <p:cond delay="1834"/>
                                          </p:stCondLst>
                                        </p:cTn>
                                        <p:tgtEl>
                                          <p:spTgt spid="4">
                                            <p:txEl>
                                              <p:charRg st="9" end="9"/>
                                            </p:txEl>
                                          </p:spTgt>
                                        </p:tgtEl>
                                      </p:cBhvr>
                                      <p:to x="100000" y="100000"/>
                                    </p:animScale>
                                  </p:childTnLst>
                                </p:cTn>
                              </p:par>
                            </p:childTnLst>
                          </p:cTn>
                        </p:par>
                      </p:childTnLst>
                    </p:cTn>
                  </p:par>
                  <p:par>
                    <p:cTn id="183" fill="hold">
                      <p:stCondLst>
                        <p:cond delay="indefinite"/>
                      </p:stCondLst>
                      <p:childTnLst>
                        <p:par>
                          <p:cTn id="184" fill="hold">
                            <p:stCondLst>
                              <p:cond delay="0"/>
                            </p:stCondLst>
                            <p:childTnLst>
                              <p:par>
                                <p:cTn id="185" presetID="26" presetClass="entr" presetSubtype="0" fill="hold" nodeType="clickEffect">
                                  <p:stCondLst>
                                    <p:cond delay="0"/>
                                  </p:stCondLst>
                                  <p:childTnLst>
                                    <p:set>
                                      <p:cBhvr>
                                        <p:cTn id="186" dur="1" fill="hold">
                                          <p:stCondLst>
                                            <p:cond delay="0"/>
                                          </p:stCondLst>
                                        </p:cTn>
                                        <p:tgtEl>
                                          <p:spTgt spid="4">
                                            <p:txEl>
                                              <p:charRg st="10" end="10"/>
                                            </p:txEl>
                                          </p:spTgt>
                                        </p:tgtEl>
                                        <p:attrNameLst>
                                          <p:attrName>style.visibility</p:attrName>
                                        </p:attrNameLst>
                                      </p:cBhvr>
                                      <p:to>
                                        <p:strVal val="visible"/>
                                      </p:to>
                                    </p:set>
                                    <p:animEffect transition="in" filter="wipe(down)">
                                      <p:cBhvr>
                                        <p:cTn id="187" dur="580">
                                          <p:stCondLst>
                                            <p:cond delay="0"/>
                                          </p:stCondLst>
                                        </p:cTn>
                                        <p:tgtEl>
                                          <p:spTgt spid="4">
                                            <p:txEl>
                                              <p:charRg st="10" end="10"/>
                                            </p:txEl>
                                          </p:spTgt>
                                        </p:tgtEl>
                                      </p:cBhvr>
                                    </p:animEffect>
                                    <p:anim calcmode="lin" valueType="num">
                                      <p:cBhvr>
                                        <p:cTn id="188" dur="1822" tmFilter="0,0; 0.14,0.36; 0.43,0.73; 0.71,0.91; 1.0,1.0">
                                          <p:stCondLst>
                                            <p:cond delay="0"/>
                                          </p:stCondLst>
                                        </p:cTn>
                                        <p:tgtEl>
                                          <p:spTgt spid="4">
                                            <p:txEl>
                                              <p:charRg st="10" end="10"/>
                                            </p:txEl>
                                          </p:spTgt>
                                        </p:tgtEl>
                                        <p:attrNameLst>
                                          <p:attrName>ppt_x</p:attrName>
                                        </p:attrNameLst>
                                      </p:cBhvr>
                                      <p:tavLst>
                                        <p:tav tm="0">
                                          <p:val>
                                            <p:strVal val="#ppt_x-0.25"/>
                                          </p:val>
                                        </p:tav>
                                        <p:tav tm="100000">
                                          <p:val>
                                            <p:strVal val="#ppt_x"/>
                                          </p:val>
                                        </p:tav>
                                      </p:tavLst>
                                    </p:anim>
                                    <p:anim calcmode="lin" valueType="num">
                                      <p:cBhvr>
                                        <p:cTn id="189" dur="664" tmFilter="0.0,0.0; 0.25,0.07; 0.50,0.2; 0.75,0.467; 1.0,1.0">
                                          <p:stCondLst>
                                            <p:cond delay="0"/>
                                          </p:stCondLst>
                                        </p:cTn>
                                        <p:tgtEl>
                                          <p:spTgt spid="4">
                                            <p:txEl>
                                              <p:charRg st="10" end="10"/>
                                            </p:txEl>
                                          </p:spTgt>
                                        </p:tgtEl>
                                        <p:attrNameLst>
                                          <p:attrName>ppt_y</p:attrName>
                                        </p:attrNameLst>
                                      </p:cBhvr>
                                      <p:tavLst>
                                        <p:tav tm="0" fmla="#ppt_y-sin(pi*$)/3">
                                          <p:val>
                                            <p:fltVal val="0.500000"/>
                                          </p:val>
                                        </p:tav>
                                        <p:tav tm="100000">
                                          <p:val>
                                            <p:fltVal val="1.000000"/>
                                          </p:val>
                                        </p:tav>
                                      </p:tavLst>
                                    </p:anim>
                                    <p:anim calcmode="lin" valueType="num">
                                      <p:cBhvr>
                                        <p:cTn id="190" dur="664" tmFilter="0, 0; 0.125,0.2665; 0.25,0.4; 0.375,0.465; 0.5,0.5;  0.625,0.535; 0.75,0.6; 0.875,0.7335; 1,1">
                                          <p:stCondLst>
                                            <p:cond delay="664"/>
                                          </p:stCondLst>
                                        </p:cTn>
                                        <p:tgtEl>
                                          <p:spTgt spid="4">
                                            <p:txEl>
                                              <p:charRg st="10" end="10"/>
                                            </p:txEl>
                                          </p:spTgt>
                                        </p:tgtEl>
                                        <p:attrNameLst>
                                          <p:attrName>ppt_y</p:attrName>
                                        </p:attrNameLst>
                                      </p:cBhvr>
                                      <p:tavLst>
                                        <p:tav tm="0" fmla="#ppt_y-sin(pi*$)/9">
                                          <p:val>
                                            <p:fltVal val="0.000000"/>
                                          </p:val>
                                        </p:tav>
                                        <p:tav tm="100000">
                                          <p:val>
                                            <p:fltVal val="1.000000"/>
                                          </p:val>
                                        </p:tav>
                                      </p:tavLst>
                                    </p:anim>
                                    <p:anim calcmode="lin" valueType="num">
                                      <p:cBhvr>
                                        <p:cTn id="191" dur="332" tmFilter="0, 0; 0.125,0.2665; 0.25,0.4; 0.375,0.465; 0.5,0.5;  0.625,0.535; 0.75,0.6; 0.875,0.7335; 1,1">
                                          <p:stCondLst>
                                            <p:cond delay="1324"/>
                                          </p:stCondLst>
                                        </p:cTn>
                                        <p:tgtEl>
                                          <p:spTgt spid="4">
                                            <p:txEl>
                                              <p:charRg st="10" end="10"/>
                                            </p:txEl>
                                          </p:spTgt>
                                        </p:tgtEl>
                                        <p:attrNameLst>
                                          <p:attrName>ppt_y</p:attrName>
                                        </p:attrNameLst>
                                      </p:cBhvr>
                                      <p:tavLst>
                                        <p:tav tm="0" fmla="#ppt_y-sin(pi*$)/27">
                                          <p:val>
                                            <p:fltVal val="0.000000"/>
                                          </p:val>
                                        </p:tav>
                                        <p:tav tm="100000">
                                          <p:val>
                                            <p:fltVal val="1.000000"/>
                                          </p:val>
                                        </p:tav>
                                      </p:tavLst>
                                    </p:anim>
                                    <p:anim calcmode="lin" valueType="num">
                                      <p:cBhvr>
                                        <p:cTn id="192" dur="164" tmFilter="0, 0; 0.125,0.2665; 0.25,0.4; 0.375,0.465; 0.5,0.5;  0.625,0.535; 0.75,0.6; 0.875,0.7335; 1,1">
                                          <p:stCondLst>
                                            <p:cond delay="1656"/>
                                          </p:stCondLst>
                                        </p:cTn>
                                        <p:tgtEl>
                                          <p:spTgt spid="4">
                                            <p:txEl>
                                              <p:charRg st="10" end="10"/>
                                            </p:txEl>
                                          </p:spTgt>
                                        </p:tgtEl>
                                        <p:attrNameLst>
                                          <p:attrName>ppt_y</p:attrName>
                                        </p:attrNameLst>
                                      </p:cBhvr>
                                      <p:tavLst>
                                        <p:tav tm="0" fmla="#ppt_y-sin(pi*$)/81">
                                          <p:val>
                                            <p:fltVal val="0.000000"/>
                                          </p:val>
                                        </p:tav>
                                        <p:tav tm="100000">
                                          <p:val>
                                            <p:fltVal val="1.000000"/>
                                          </p:val>
                                        </p:tav>
                                      </p:tavLst>
                                    </p:anim>
                                    <p:animScale>
                                      <p:cBhvr>
                                        <p:cTn id="193" dur="26">
                                          <p:stCondLst>
                                            <p:cond delay="650"/>
                                          </p:stCondLst>
                                        </p:cTn>
                                        <p:tgtEl>
                                          <p:spTgt spid="4">
                                            <p:txEl>
                                              <p:charRg st="10" end="10"/>
                                            </p:txEl>
                                          </p:spTgt>
                                        </p:tgtEl>
                                      </p:cBhvr>
                                      <p:to x="100000" y="60000"/>
                                    </p:animScale>
                                    <p:animScale>
                                      <p:cBhvr>
                                        <p:cTn id="194" dur="166" decel="50000">
                                          <p:stCondLst>
                                            <p:cond delay="676"/>
                                          </p:stCondLst>
                                        </p:cTn>
                                        <p:tgtEl>
                                          <p:spTgt spid="4">
                                            <p:txEl>
                                              <p:charRg st="10" end="10"/>
                                            </p:txEl>
                                          </p:spTgt>
                                        </p:tgtEl>
                                      </p:cBhvr>
                                      <p:to x="100000" y="100000"/>
                                    </p:animScale>
                                    <p:animScale>
                                      <p:cBhvr>
                                        <p:cTn id="195" dur="26">
                                          <p:stCondLst>
                                            <p:cond delay="1312"/>
                                          </p:stCondLst>
                                        </p:cTn>
                                        <p:tgtEl>
                                          <p:spTgt spid="4">
                                            <p:txEl>
                                              <p:charRg st="10" end="10"/>
                                            </p:txEl>
                                          </p:spTgt>
                                        </p:tgtEl>
                                      </p:cBhvr>
                                      <p:to x="100000" y="80000"/>
                                    </p:animScale>
                                    <p:animScale>
                                      <p:cBhvr>
                                        <p:cTn id="196" dur="166" decel="50000">
                                          <p:stCondLst>
                                            <p:cond delay="1338"/>
                                          </p:stCondLst>
                                        </p:cTn>
                                        <p:tgtEl>
                                          <p:spTgt spid="4">
                                            <p:txEl>
                                              <p:charRg st="10" end="10"/>
                                            </p:txEl>
                                          </p:spTgt>
                                        </p:tgtEl>
                                      </p:cBhvr>
                                      <p:to x="100000" y="100000"/>
                                    </p:animScale>
                                    <p:animScale>
                                      <p:cBhvr>
                                        <p:cTn id="197" dur="26">
                                          <p:stCondLst>
                                            <p:cond delay="1642"/>
                                          </p:stCondLst>
                                        </p:cTn>
                                        <p:tgtEl>
                                          <p:spTgt spid="4">
                                            <p:txEl>
                                              <p:charRg st="10" end="10"/>
                                            </p:txEl>
                                          </p:spTgt>
                                        </p:tgtEl>
                                      </p:cBhvr>
                                      <p:to x="100000" y="90000"/>
                                    </p:animScale>
                                    <p:animScale>
                                      <p:cBhvr>
                                        <p:cTn id="198" dur="166" decel="50000">
                                          <p:stCondLst>
                                            <p:cond delay="1668"/>
                                          </p:stCondLst>
                                        </p:cTn>
                                        <p:tgtEl>
                                          <p:spTgt spid="4">
                                            <p:txEl>
                                              <p:charRg st="10" end="10"/>
                                            </p:txEl>
                                          </p:spTgt>
                                        </p:tgtEl>
                                      </p:cBhvr>
                                      <p:to x="100000" y="100000"/>
                                    </p:animScale>
                                    <p:animScale>
                                      <p:cBhvr>
                                        <p:cTn id="199" dur="26">
                                          <p:stCondLst>
                                            <p:cond delay="1808"/>
                                          </p:stCondLst>
                                        </p:cTn>
                                        <p:tgtEl>
                                          <p:spTgt spid="4">
                                            <p:txEl>
                                              <p:charRg st="10" end="10"/>
                                            </p:txEl>
                                          </p:spTgt>
                                        </p:tgtEl>
                                      </p:cBhvr>
                                      <p:to x="100000" y="95000"/>
                                    </p:animScale>
                                    <p:animScale>
                                      <p:cBhvr>
                                        <p:cTn id="200" dur="166" decel="50000">
                                          <p:stCondLst>
                                            <p:cond delay="1834"/>
                                          </p:stCondLst>
                                        </p:cTn>
                                        <p:tgtEl>
                                          <p:spTgt spid="4">
                                            <p:txEl>
                                              <p:charRg st="10" end="10"/>
                                            </p:txEl>
                                          </p:spTgt>
                                        </p:tgtEl>
                                      </p:cBhvr>
                                      <p:to x="100000" y="100000"/>
                                    </p:animScale>
                                  </p:childTnLst>
                                </p:cTn>
                              </p:par>
                            </p:childTnLst>
                          </p:cTn>
                        </p:par>
                      </p:childTnLst>
                    </p:cTn>
                  </p:par>
                  <p:par>
                    <p:cTn id="201" fill="hold">
                      <p:stCondLst>
                        <p:cond delay="indefinite"/>
                      </p:stCondLst>
                      <p:childTnLst>
                        <p:par>
                          <p:cTn id="202" fill="hold">
                            <p:stCondLst>
                              <p:cond delay="0"/>
                            </p:stCondLst>
                            <p:childTnLst>
                              <p:par>
                                <p:cTn id="203" presetID="26" presetClass="entr" presetSubtype="0" fill="hold" nodeType="clickEffect">
                                  <p:stCondLst>
                                    <p:cond delay="0"/>
                                  </p:stCondLst>
                                  <p:childTnLst>
                                    <p:set>
                                      <p:cBhvr>
                                        <p:cTn id="204" dur="1" fill="hold">
                                          <p:stCondLst>
                                            <p:cond delay="0"/>
                                          </p:stCondLst>
                                        </p:cTn>
                                        <p:tgtEl>
                                          <p:spTgt spid="4">
                                            <p:txEl>
                                              <p:charRg st="11" end="11"/>
                                            </p:txEl>
                                          </p:spTgt>
                                        </p:tgtEl>
                                        <p:attrNameLst>
                                          <p:attrName>style.visibility</p:attrName>
                                        </p:attrNameLst>
                                      </p:cBhvr>
                                      <p:to>
                                        <p:strVal val="visible"/>
                                      </p:to>
                                    </p:set>
                                    <p:animEffect transition="in" filter="wipe(down)">
                                      <p:cBhvr>
                                        <p:cTn id="205" dur="580">
                                          <p:stCondLst>
                                            <p:cond delay="0"/>
                                          </p:stCondLst>
                                        </p:cTn>
                                        <p:tgtEl>
                                          <p:spTgt spid="4">
                                            <p:txEl>
                                              <p:charRg st="11" end="11"/>
                                            </p:txEl>
                                          </p:spTgt>
                                        </p:tgtEl>
                                      </p:cBhvr>
                                    </p:animEffect>
                                    <p:anim calcmode="lin" valueType="num">
                                      <p:cBhvr>
                                        <p:cTn id="206" dur="1822" tmFilter="0,0; 0.14,0.36; 0.43,0.73; 0.71,0.91; 1.0,1.0">
                                          <p:stCondLst>
                                            <p:cond delay="0"/>
                                          </p:stCondLst>
                                        </p:cTn>
                                        <p:tgtEl>
                                          <p:spTgt spid="4">
                                            <p:txEl>
                                              <p:charRg st="11" end="11"/>
                                            </p:txEl>
                                          </p:spTgt>
                                        </p:tgtEl>
                                        <p:attrNameLst>
                                          <p:attrName>ppt_x</p:attrName>
                                        </p:attrNameLst>
                                      </p:cBhvr>
                                      <p:tavLst>
                                        <p:tav tm="0">
                                          <p:val>
                                            <p:strVal val="#ppt_x-0.25"/>
                                          </p:val>
                                        </p:tav>
                                        <p:tav tm="100000">
                                          <p:val>
                                            <p:strVal val="#ppt_x"/>
                                          </p:val>
                                        </p:tav>
                                      </p:tavLst>
                                    </p:anim>
                                    <p:anim calcmode="lin" valueType="num">
                                      <p:cBhvr>
                                        <p:cTn id="207" dur="664" tmFilter="0.0,0.0; 0.25,0.07; 0.50,0.2; 0.75,0.467; 1.0,1.0">
                                          <p:stCondLst>
                                            <p:cond delay="0"/>
                                          </p:stCondLst>
                                        </p:cTn>
                                        <p:tgtEl>
                                          <p:spTgt spid="4">
                                            <p:txEl>
                                              <p:charRg st="11" end="11"/>
                                            </p:txEl>
                                          </p:spTgt>
                                        </p:tgtEl>
                                        <p:attrNameLst>
                                          <p:attrName>ppt_y</p:attrName>
                                        </p:attrNameLst>
                                      </p:cBhvr>
                                      <p:tavLst>
                                        <p:tav tm="0" fmla="#ppt_y-sin(pi*$)/3">
                                          <p:val>
                                            <p:fltVal val="0.500000"/>
                                          </p:val>
                                        </p:tav>
                                        <p:tav tm="100000">
                                          <p:val>
                                            <p:fltVal val="1.000000"/>
                                          </p:val>
                                        </p:tav>
                                      </p:tavLst>
                                    </p:anim>
                                    <p:anim calcmode="lin" valueType="num">
                                      <p:cBhvr>
                                        <p:cTn id="208" dur="664" tmFilter="0, 0; 0.125,0.2665; 0.25,0.4; 0.375,0.465; 0.5,0.5;  0.625,0.535; 0.75,0.6; 0.875,0.7335; 1,1">
                                          <p:stCondLst>
                                            <p:cond delay="664"/>
                                          </p:stCondLst>
                                        </p:cTn>
                                        <p:tgtEl>
                                          <p:spTgt spid="4">
                                            <p:txEl>
                                              <p:charRg st="11" end="11"/>
                                            </p:txEl>
                                          </p:spTgt>
                                        </p:tgtEl>
                                        <p:attrNameLst>
                                          <p:attrName>ppt_y</p:attrName>
                                        </p:attrNameLst>
                                      </p:cBhvr>
                                      <p:tavLst>
                                        <p:tav tm="0" fmla="#ppt_y-sin(pi*$)/9">
                                          <p:val>
                                            <p:fltVal val="0.000000"/>
                                          </p:val>
                                        </p:tav>
                                        <p:tav tm="100000">
                                          <p:val>
                                            <p:fltVal val="1.000000"/>
                                          </p:val>
                                        </p:tav>
                                      </p:tavLst>
                                    </p:anim>
                                    <p:anim calcmode="lin" valueType="num">
                                      <p:cBhvr>
                                        <p:cTn id="209" dur="332" tmFilter="0, 0; 0.125,0.2665; 0.25,0.4; 0.375,0.465; 0.5,0.5;  0.625,0.535; 0.75,0.6; 0.875,0.7335; 1,1">
                                          <p:stCondLst>
                                            <p:cond delay="1324"/>
                                          </p:stCondLst>
                                        </p:cTn>
                                        <p:tgtEl>
                                          <p:spTgt spid="4">
                                            <p:txEl>
                                              <p:charRg st="11" end="11"/>
                                            </p:txEl>
                                          </p:spTgt>
                                        </p:tgtEl>
                                        <p:attrNameLst>
                                          <p:attrName>ppt_y</p:attrName>
                                        </p:attrNameLst>
                                      </p:cBhvr>
                                      <p:tavLst>
                                        <p:tav tm="0" fmla="#ppt_y-sin(pi*$)/27">
                                          <p:val>
                                            <p:fltVal val="0.000000"/>
                                          </p:val>
                                        </p:tav>
                                        <p:tav tm="100000">
                                          <p:val>
                                            <p:fltVal val="1.000000"/>
                                          </p:val>
                                        </p:tav>
                                      </p:tavLst>
                                    </p:anim>
                                    <p:anim calcmode="lin" valueType="num">
                                      <p:cBhvr>
                                        <p:cTn id="210" dur="164" tmFilter="0, 0; 0.125,0.2665; 0.25,0.4; 0.375,0.465; 0.5,0.5;  0.625,0.535; 0.75,0.6; 0.875,0.7335; 1,1">
                                          <p:stCondLst>
                                            <p:cond delay="1656"/>
                                          </p:stCondLst>
                                        </p:cTn>
                                        <p:tgtEl>
                                          <p:spTgt spid="4">
                                            <p:txEl>
                                              <p:charRg st="11" end="11"/>
                                            </p:txEl>
                                          </p:spTgt>
                                        </p:tgtEl>
                                        <p:attrNameLst>
                                          <p:attrName>ppt_y</p:attrName>
                                        </p:attrNameLst>
                                      </p:cBhvr>
                                      <p:tavLst>
                                        <p:tav tm="0" fmla="#ppt_y-sin(pi*$)/81">
                                          <p:val>
                                            <p:fltVal val="0.000000"/>
                                          </p:val>
                                        </p:tav>
                                        <p:tav tm="100000">
                                          <p:val>
                                            <p:fltVal val="1.000000"/>
                                          </p:val>
                                        </p:tav>
                                      </p:tavLst>
                                    </p:anim>
                                    <p:animScale>
                                      <p:cBhvr>
                                        <p:cTn id="211" dur="26">
                                          <p:stCondLst>
                                            <p:cond delay="650"/>
                                          </p:stCondLst>
                                        </p:cTn>
                                        <p:tgtEl>
                                          <p:spTgt spid="4">
                                            <p:txEl>
                                              <p:charRg st="11" end="11"/>
                                            </p:txEl>
                                          </p:spTgt>
                                        </p:tgtEl>
                                      </p:cBhvr>
                                      <p:to x="100000" y="60000"/>
                                    </p:animScale>
                                    <p:animScale>
                                      <p:cBhvr>
                                        <p:cTn id="212" dur="166" decel="50000">
                                          <p:stCondLst>
                                            <p:cond delay="676"/>
                                          </p:stCondLst>
                                        </p:cTn>
                                        <p:tgtEl>
                                          <p:spTgt spid="4">
                                            <p:txEl>
                                              <p:charRg st="11" end="11"/>
                                            </p:txEl>
                                          </p:spTgt>
                                        </p:tgtEl>
                                      </p:cBhvr>
                                      <p:to x="100000" y="100000"/>
                                    </p:animScale>
                                    <p:animScale>
                                      <p:cBhvr>
                                        <p:cTn id="213" dur="26">
                                          <p:stCondLst>
                                            <p:cond delay="1312"/>
                                          </p:stCondLst>
                                        </p:cTn>
                                        <p:tgtEl>
                                          <p:spTgt spid="4">
                                            <p:txEl>
                                              <p:charRg st="11" end="11"/>
                                            </p:txEl>
                                          </p:spTgt>
                                        </p:tgtEl>
                                      </p:cBhvr>
                                      <p:to x="100000" y="80000"/>
                                    </p:animScale>
                                    <p:animScale>
                                      <p:cBhvr>
                                        <p:cTn id="214" dur="166" decel="50000">
                                          <p:stCondLst>
                                            <p:cond delay="1338"/>
                                          </p:stCondLst>
                                        </p:cTn>
                                        <p:tgtEl>
                                          <p:spTgt spid="4">
                                            <p:txEl>
                                              <p:charRg st="11" end="11"/>
                                            </p:txEl>
                                          </p:spTgt>
                                        </p:tgtEl>
                                      </p:cBhvr>
                                      <p:to x="100000" y="100000"/>
                                    </p:animScale>
                                    <p:animScale>
                                      <p:cBhvr>
                                        <p:cTn id="215" dur="26">
                                          <p:stCondLst>
                                            <p:cond delay="1642"/>
                                          </p:stCondLst>
                                        </p:cTn>
                                        <p:tgtEl>
                                          <p:spTgt spid="4">
                                            <p:txEl>
                                              <p:charRg st="11" end="11"/>
                                            </p:txEl>
                                          </p:spTgt>
                                        </p:tgtEl>
                                      </p:cBhvr>
                                      <p:to x="100000" y="90000"/>
                                    </p:animScale>
                                    <p:animScale>
                                      <p:cBhvr>
                                        <p:cTn id="216" dur="166" decel="50000">
                                          <p:stCondLst>
                                            <p:cond delay="1668"/>
                                          </p:stCondLst>
                                        </p:cTn>
                                        <p:tgtEl>
                                          <p:spTgt spid="4">
                                            <p:txEl>
                                              <p:charRg st="11" end="11"/>
                                            </p:txEl>
                                          </p:spTgt>
                                        </p:tgtEl>
                                      </p:cBhvr>
                                      <p:to x="100000" y="100000"/>
                                    </p:animScale>
                                    <p:animScale>
                                      <p:cBhvr>
                                        <p:cTn id="217" dur="26">
                                          <p:stCondLst>
                                            <p:cond delay="1808"/>
                                          </p:stCondLst>
                                        </p:cTn>
                                        <p:tgtEl>
                                          <p:spTgt spid="4">
                                            <p:txEl>
                                              <p:charRg st="11" end="11"/>
                                            </p:txEl>
                                          </p:spTgt>
                                        </p:tgtEl>
                                      </p:cBhvr>
                                      <p:to x="100000" y="95000"/>
                                    </p:animScale>
                                    <p:animScale>
                                      <p:cBhvr>
                                        <p:cTn id="218" dur="166" decel="50000">
                                          <p:stCondLst>
                                            <p:cond delay="1834"/>
                                          </p:stCondLst>
                                        </p:cTn>
                                        <p:tgtEl>
                                          <p:spTgt spid="4">
                                            <p:txEl>
                                              <p:charRg st="11" end="11"/>
                                            </p:txEl>
                                          </p:spTgt>
                                        </p:tgtEl>
                                      </p:cBhvr>
                                      <p:to x="100000" y="100000"/>
                                    </p:animScale>
                                  </p:childTnLst>
                                </p:cTn>
                              </p:par>
                            </p:childTnLst>
                          </p:cTn>
                        </p:par>
                      </p:childTnLst>
                    </p:cTn>
                  </p:par>
                  <p:par>
                    <p:cTn id="219" fill="hold">
                      <p:stCondLst>
                        <p:cond delay="indefinite"/>
                      </p:stCondLst>
                      <p:childTnLst>
                        <p:par>
                          <p:cTn id="220" fill="hold">
                            <p:stCondLst>
                              <p:cond delay="0"/>
                            </p:stCondLst>
                            <p:childTnLst>
                              <p:par>
                                <p:cTn id="221" presetID="26" presetClass="entr" presetSubtype="0" fill="hold" nodeType="clickEffect">
                                  <p:stCondLst>
                                    <p:cond delay="0"/>
                                  </p:stCondLst>
                                  <p:childTnLst>
                                    <p:set>
                                      <p:cBhvr>
                                        <p:cTn id="222" dur="1" fill="hold">
                                          <p:stCondLst>
                                            <p:cond delay="0"/>
                                          </p:stCondLst>
                                        </p:cTn>
                                        <p:tgtEl>
                                          <p:spTgt spid="4">
                                            <p:txEl>
                                              <p:charRg st="12" end="12"/>
                                            </p:txEl>
                                          </p:spTgt>
                                        </p:tgtEl>
                                        <p:attrNameLst>
                                          <p:attrName>style.visibility</p:attrName>
                                        </p:attrNameLst>
                                      </p:cBhvr>
                                      <p:to>
                                        <p:strVal val="visible"/>
                                      </p:to>
                                    </p:set>
                                    <p:animEffect transition="in" filter="wipe(down)">
                                      <p:cBhvr>
                                        <p:cTn id="223" dur="580">
                                          <p:stCondLst>
                                            <p:cond delay="0"/>
                                          </p:stCondLst>
                                        </p:cTn>
                                        <p:tgtEl>
                                          <p:spTgt spid="4">
                                            <p:txEl>
                                              <p:charRg st="12" end="12"/>
                                            </p:txEl>
                                          </p:spTgt>
                                        </p:tgtEl>
                                      </p:cBhvr>
                                    </p:animEffect>
                                    <p:anim calcmode="lin" valueType="num">
                                      <p:cBhvr>
                                        <p:cTn id="224" dur="1822" tmFilter="0,0; 0.14,0.36; 0.43,0.73; 0.71,0.91; 1.0,1.0">
                                          <p:stCondLst>
                                            <p:cond delay="0"/>
                                          </p:stCondLst>
                                        </p:cTn>
                                        <p:tgtEl>
                                          <p:spTgt spid="4">
                                            <p:txEl>
                                              <p:charRg st="12" end="12"/>
                                            </p:txEl>
                                          </p:spTgt>
                                        </p:tgtEl>
                                        <p:attrNameLst>
                                          <p:attrName>ppt_x</p:attrName>
                                        </p:attrNameLst>
                                      </p:cBhvr>
                                      <p:tavLst>
                                        <p:tav tm="0">
                                          <p:val>
                                            <p:strVal val="#ppt_x-0.25"/>
                                          </p:val>
                                        </p:tav>
                                        <p:tav tm="100000">
                                          <p:val>
                                            <p:strVal val="#ppt_x"/>
                                          </p:val>
                                        </p:tav>
                                      </p:tavLst>
                                    </p:anim>
                                    <p:anim calcmode="lin" valueType="num">
                                      <p:cBhvr>
                                        <p:cTn id="225" dur="664" tmFilter="0.0,0.0; 0.25,0.07; 0.50,0.2; 0.75,0.467; 1.0,1.0">
                                          <p:stCondLst>
                                            <p:cond delay="0"/>
                                          </p:stCondLst>
                                        </p:cTn>
                                        <p:tgtEl>
                                          <p:spTgt spid="4">
                                            <p:txEl>
                                              <p:charRg st="12" end="12"/>
                                            </p:txEl>
                                          </p:spTgt>
                                        </p:tgtEl>
                                        <p:attrNameLst>
                                          <p:attrName>ppt_y</p:attrName>
                                        </p:attrNameLst>
                                      </p:cBhvr>
                                      <p:tavLst>
                                        <p:tav tm="0" fmla="#ppt_y-sin(pi*$)/3">
                                          <p:val>
                                            <p:fltVal val="0.500000"/>
                                          </p:val>
                                        </p:tav>
                                        <p:tav tm="100000">
                                          <p:val>
                                            <p:fltVal val="1.000000"/>
                                          </p:val>
                                        </p:tav>
                                      </p:tavLst>
                                    </p:anim>
                                    <p:anim calcmode="lin" valueType="num">
                                      <p:cBhvr>
                                        <p:cTn id="226" dur="664" tmFilter="0, 0; 0.125,0.2665; 0.25,0.4; 0.375,0.465; 0.5,0.5;  0.625,0.535; 0.75,0.6; 0.875,0.7335; 1,1">
                                          <p:stCondLst>
                                            <p:cond delay="664"/>
                                          </p:stCondLst>
                                        </p:cTn>
                                        <p:tgtEl>
                                          <p:spTgt spid="4">
                                            <p:txEl>
                                              <p:charRg st="12" end="12"/>
                                            </p:txEl>
                                          </p:spTgt>
                                        </p:tgtEl>
                                        <p:attrNameLst>
                                          <p:attrName>ppt_y</p:attrName>
                                        </p:attrNameLst>
                                      </p:cBhvr>
                                      <p:tavLst>
                                        <p:tav tm="0" fmla="#ppt_y-sin(pi*$)/9">
                                          <p:val>
                                            <p:fltVal val="0.000000"/>
                                          </p:val>
                                        </p:tav>
                                        <p:tav tm="100000">
                                          <p:val>
                                            <p:fltVal val="1.000000"/>
                                          </p:val>
                                        </p:tav>
                                      </p:tavLst>
                                    </p:anim>
                                    <p:anim calcmode="lin" valueType="num">
                                      <p:cBhvr>
                                        <p:cTn id="227" dur="332" tmFilter="0, 0; 0.125,0.2665; 0.25,0.4; 0.375,0.465; 0.5,0.5;  0.625,0.535; 0.75,0.6; 0.875,0.7335; 1,1">
                                          <p:stCondLst>
                                            <p:cond delay="1324"/>
                                          </p:stCondLst>
                                        </p:cTn>
                                        <p:tgtEl>
                                          <p:spTgt spid="4">
                                            <p:txEl>
                                              <p:charRg st="12" end="12"/>
                                            </p:txEl>
                                          </p:spTgt>
                                        </p:tgtEl>
                                        <p:attrNameLst>
                                          <p:attrName>ppt_y</p:attrName>
                                        </p:attrNameLst>
                                      </p:cBhvr>
                                      <p:tavLst>
                                        <p:tav tm="0" fmla="#ppt_y-sin(pi*$)/27">
                                          <p:val>
                                            <p:fltVal val="0.000000"/>
                                          </p:val>
                                        </p:tav>
                                        <p:tav tm="100000">
                                          <p:val>
                                            <p:fltVal val="1.000000"/>
                                          </p:val>
                                        </p:tav>
                                      </p:tavLst>
                                    </p:anim>
                                    <p:anim calcmode="lin" valueType="num">
                                      <p:cBhvr>
                                        <p:cTn id="228" dur="164" tmFilter="0, 0; 0.125,0.2665; 0.25,0.4; 0.375,0.465; 0.5,0.5;  0.625,0.535; 0.75,0.6; 0.875,0.7335; 1,1">
                                          <p:stCondLst>
                                            <p:cond delay="1656"/>
                                          </p:stCondLst>
                                        </p:cTn>
                                        <p:tgtEl>
                                          <p:spTgt spid="4">
                                            <p:txEl>
                                              <p:charRg st="12" end="12"/>
                                            </p:txEl>
                                          </p:spTgt>
                                        </p:tgtEl>
                                        <p:attrNameLst>
                                          <p:attrName>ppt_y</p:attrName>
                                        </p:attrNameLst>
                                      </p:cBhvr>
                                      <p:tavLst>
                                        <p:tav tm="0" fmla="#ppt_y-sin(pi*$)/81">
                                          <p:val>
                                            <p:fltVal val="0.000000"/>
                                          </p:val>
                                        </p:tav>
                                        <p:tav tm="100000">
                                          <p:val>
                                            <p:fltVal val="1.000000"/>
                                          </p:val>
                                        </p:tav>
                                      </p:tavLst>
                                    </p:anim>
                                    <p:animScale>
                                      <p:cBhvr>
                                        <p:cTn id="229" dur="26">
                                          <p:stCondLst>
                                            <p:cond delay="650"/>
                                          </p:stCondLst>
                                        </p:cTn>
                                        <p:tgtEl>
                                          <p:spTgt spid="4">
                                            <p:txEl>
                                              <p:charRg st="12" end="12"/>
                                            </p:txEl>
                                          </p:spTgt>
                                        </p:tgtEl>
                                      </p:cBhvr>
                                      <p:to x="100000" y="60000"/>
                                    </p:animScale>
                                    <p:animScale>
                                      <p:cBhvr>
                                        <p:cTn id="230" dur="166" decel="50000">
                                          <p:stCondLst>
                                            <p:cond delay="676"/>
                                          </p:stCondLst>
                                        </p:cTn>
                                        <p:tgtEl>
                                          <p:spTgt spid="4">
                                            <p:txEl>
                                              <p:charRg st="12" end="12"/>
                                            </p:txEl>
                                          </p:spTgt>
                                        </p:tgtEl>
                                      </p:cBhvr>
                                      <p:to x="100000" y="100000"/>
                                    </p:animScale>
                                    <p:animScale>
                                      <p:cBhvr>
                                        <p:cTn id="231" dur="26">
                                          <p:stCondLst>
                                            <p:cond delay="1312"/>
                                          </p:stCondLst>
                                        </p:cTn>
                                        <p:tgtEl>
                                          <p:spTgt spid="4">
                                            <p:txEl>
                                              <p:charRg st="12" end="12"/>
                                            </p:txEl>
                                          </p:spTgt>
                                        </p:tgtEl>
                                      </p:cBhvr>
                                      <p:to x="100000" y="80000"/>
                                    </p:animScale>
                                    <p:animScale>
                                      <p:cBhvr>
                                        <p:cTn id="232" dur="166" decel="50000">
                                          <p:stCondLst>
                                            <p:cond delay="1338"/>
                                          </p:stCondLst>
                                        </p:cTn>
                                        <p:tgtEl>
                                          <p:spTgt spid="4">
                                            <p:txEl>
                                              <p:charRg st="12" end="12"/>
                                            </p:txEl>
                                          </p:spTgt>
                                        </p:tgtEl>
                                      </p:cBhvr>
                                      <p:to x="100000" y="100000"/>
                                    </p:animScale>
                                    <p:animScale>
                                      <p:cBhvr>
                                        <p:cTn id="233" dur="26">
                                          <p:stCondLst>
                                            <p:cond delay="1642"/>
                                          </p:stCondLst>
                                        </p:cTn>
                                        <p:tgtEl>
                                          <p:spTgt spid="4">
                                            <p:txEl>
                                              <p:charRg st="12" end="12"/>
                                            </p:txEl>
                                          </p:spTgt>
                                        </p:tgtEl>
                                      </p:cBhvr>
                                      <p:to x="100000" y="90000"/>
                                    </p:animScale>
                                    <p:animScale>
                                      <p:cBhvr>
                                        <p:cTn id="234" dur="166" decel="50000">
                                          <p:stCondLst>
                                            <p:cond delay="1668"/>
                                          </p:stCondLst>
                                        </p:cTn>
                                        <p:tgtEl>
                                          <p:spTgt spid="4">
                                            <p:txEl>
                                              <p:charRg st="12" end="12"/>
                                            </p:txEl>
                                          </p:spTgt>
                                        </p:tgtEl>
                                      </p:cBhvr>
                                      <p:to x="100000" y="100000"/>
                                    </p:animScale>
                                    <p:animScale>
                                      <p:cBhvr>
                                        <p:cTn id="235" dur="26">
                                          <p:stCondLst>
                                            <p:cond delay="1808"/>
                                          </p:stCondLst>
                                        </p:cTn>
                                        <p:tgtEl>
                                          <p:spTgt spid="4">
                                            <p:txEl>
                                              <p:charRg st="12" end="12"/>
                                            </p:txEl>
                                          </p:spTgt>
                                        </p:tgtEl>
                                      </p:cBhvr>
                                      <p:to x="100000" y="95000"/>
                                    </p:animScale>
                                    <p:animScale>
                                      <p:cBhvr>
                                        <p:cTn id="236" dur="166" decel="50000">
                                          <p:stCondLst>
                                            <p:cond delay="1834"/>
                                          </p:stCondLst>
                                        </p:cTn>
                                        <p:tgtEl>
                                          <p:spTgt spid="4">
                                            <p:txEl>
                                              <p:charRg st="12" end="1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982980" y="476885"/>
            <a:ext cx="10478770" cy="5612130"/>
          </a:xfrm>
          <a:prstGeom prst="rect">
            <a:avLst/>
          </a:prstGeom>
          <a:noFill/>
          <a:ln w="9525">
            <a:noFill/>
          </a:ln>
        </p:spPr>
        <p:txBody>
          <a:bodyPr wrap="square" anchor="ctr" anchorCtr="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11.按照施工合同中索赔程序的规定,承包方受到不属于他应承担责任事件的干扰而受到损害,应在事件发生后28天内首先向工程师提交(　　)。</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A.索赔证据	B.索赔意向通知</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C.索赔依据	D.索赔报告</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12.我国合同示范文本规定,工程师在收到承包商提交的索赔报告后的28天内未作出任何答复,则该索赔应认为(　　)。</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A.已经批准	B.被拒绝	C.尚待批准	D.已经被认可</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13.施工合同中索赔的性质属于(　　)。</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A.经济补偿	B.经济惩罚</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C.经济制裁	D.经济补偿和经济制裁</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14.以下关于索赔的说法不正确的是(　　)。</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A.索赔是相互的	B.索赔是双向的</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C.业主不可以向承包商索赔	D.承包商可以向业主索赔</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endParaRPr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xEl>
                                              <p:charRg st="15" end="15"/>
                                            </p:txEl>
                                          </p:spTgt>
                                        </p:tgtEl>
                                        <p:attrNameLst>
                                          <p:attrName>style.visibility</p:attrName>
                                        </p:attrNameLst>
                                      </p:cBhvr>
                                      <p:to>
                                        <p:strVal val="visible"/>
                                      </p:to>
                                    </p:set>
                                    <p:animEffect transition="in" filter="wipe(down)">
                                      <p:cBhvr>
                                        <p:cTn id="7" dur="580">
                                          <p:stCondLst>
                                            <p:cond delay="0"/>
                                          </p:stCondLst>
                                        </p:cTn>
                                        <p:tgtEl>
                                          <p:spTgt spid="4">
                                            <p:txEl>
                                              <p:charRg st="15" end="15"/>
                                            </p:txEl>
                                          </p:spTgt>
                                        </p:tgtEl>
                                      </p:cBhvr>
                                    </p:animEffect>
                                    <p:anim calcmode="lin" valueType="num">
                                      <p:cBhvr>
                                        <p:cTn id="8" dur="1822" tmFilter="0,0; 0.14,0.36; 0.43,0.73; 0.71,0.91; 1.0,1.0">
                                          <p:stCondLst>
                                            <p:cond delay="0"/>
                                          </p:stCondLst>
                                        </p:cTn>
                                        <p:tgtEl>
                                          <p:spTgt spid="4">
                                            <p:txEl>
                                              <p:charRg st="15" end="15"/>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charRg st="15" end="15"/>
                                            </p:txEl>
                                          </p:spTgt>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4">
                                            <p:txEl>
                                              <p:charRg st="15" end="15"/>
                                            </p:txEl>
                                          </p:spTgt>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4">
                                            <p:txEl>
                                              <p:charRg st="15" end="15"/>
                                            </p:txEl>
                                          </p:spTgt>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4">
                                            <p:txEl>
                                              <p:charRg st="15" end="15"/>
                                            </p:txEl>
                                          </p:spTgt>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4">
                                            <p:txEl>
                                              <p:charRg st="15" end="15"/>
                                            </p:txEl>
                                          </p:spTgt>
                                        </p:tgtEl>
                                      </p:cBhvr>
                                      <p:to x="100000" y="60000"/>
                                    </p:animScale>
                                    <p:animScale>
                                      <p:cBhvr>
                                        <p:cTn id="14" dur="166" decel="50000">
                                          <p:stCondLst>
                                            <p:cond delay="676"/>
                                          </p:stCondLst>
                                        </p:cTn>
                                        <p:tgtEl>
                                          <p:spTgt spid="4">
                                            <p:txEl>
                                              <p:charRg st="15" end="15"/>
                                            </p:txEl>
                                          </p:spTgt>
                                        </p:tgtEl>
                                      </p:cBhvr>
                                      <p:to x="100000" y="100000"/>
                                    </p:animScale>
                                    <p:animScale>
                                      <p:cBhvr>
                                        <p:cTn id="15" dur="26">
                                          <p:stCondLst>
                                            <p:cond delay="1312"/>
                                          </p:stCondLst>
                                        </p:cTn>
                                        <p:tgtEl>
                                          <p:spTgt spid="4">
                                            <p:txEl>
                                              <p:charRg st="15" end="15"/>
                                            </p:txEl>
                                          </p:spTgt>
                                        </p:tgtEl>
                                      </p:cBhvr>
                                      <p:to x="100000" y="80000"/>
                                    </p:animScale>
                                    <p:animScale>
                                      <p:cBhvr>
                                        <p:cTn id="16" dur="166" decel="50000">
                                          <p:stCondLst>
                                            <p:cond delay="1338"/>
                                          </p:stCondLst>
                                        </p:cTn>
                                        <p:tgtEl>
                                          <p:spTgt spid="4">
                                            <p:txEl>
                                              <p:charRg st="15" end="15"/>
                                            </p:txEl>
                                          </p:spTgt>
                                        </p:tgtEl>
                                      </p:cBhvr>
                                      <p:to x="100000" y="100000"/>
                                    </p:animScale>
                                    <p:animScale>
                                      <p:cBhvr>
                                        <p:cTn id="17" dur="26">
                                          <p:stCondLst>
                                            <p:cond delay="1642"/>
                                          </p:stCondLst>
                                        </p:cTn>
                                        <p:tgtEl>
                                          <p:spTgt spid="4">
                                            <p:txEl>
                                              <p:charRg st="15" end="15"/>
                                            </p:txEl>
                                          </p:spTgt>
                                        </p:tgtEl>
                                      </p:cBhvr>
                                      <p:to x="100000" y="90000"/>
                                    </p:animScale>
                                    <p:animScale>
                                      <p:cBhvr>
                                        <p:cTn id="18" dur="166" decel="50000">
                                          <p:stCondLst>
                                            <p:cond delay="1668"/>
                                          </p:stCondLst>
                                        </p:cTn>
                                        <p:tgtEl>
                                          <p:spTgt spid="4">
                                            <p:txEl>
                                              <p:charRg st="15" end="15"/>
                                            </p:txEl>
                                          </p:spTgt>
                                        </p:tgtEl>
                                      </p:cBhvr>
                                      <p:to x="100000" y="100000"/>
                                    </p:animScale>
                                    <p:animScale>
                                      <p:cBhvr>
                                        <p:cTn id="19" dur="26">
                                          <p:stCondLst>
                                            <p:cond delay="1808"/>
                                          </p:stCondLst>
                                        </p:cTn>
                                        <p:tgtEl>
                                          <p:spTgt spid="4">
                                            <p:txEl>
                                              <p:charRg st="15" end="15"/>
                                            </p:txEl>
                                          </p:spTgt>
                                        </p:tgtEl>
                                      </p:cBhvr>
                                      <p:to x="100000" y="95000"/>
                                    </p:animScale>
                                    <p:animScale>
                                      <p:cBhvr>
                                        <p:cTn id="20" dur="166" decel="50000">
                                          <p:stCondLst>
                                            <p:cond delay="1834"/>
                                          </p:stCondLst>
                                        </p:cTn>
                                        <p:tgtEl>
                                          <p:spTgt spid="4">
                                            <p:txEl>
                                              <p:charRg st="15" end="15"/>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4">
                                            <p:txEl>
                                              <p:charRg st="16" end="16"/>
                                            </p:txEl>
                                          </p:spTgt>
                                        </p:tgtEl>
                                        <p:attrNameLst>
                                          <p:attrName>style.visibility</p:attrName>
                                        </p:attrNameLst>
                                      </p:cBhvr>
                                      <p:to>
                                        <p:strVal val="visible"/>
                                      </p:to>
                                    </p:set>
                                    <p:animEffect transition="in" filter="wipe(down)">
                                      <p:cBhvr>
                                        <p:cTn id="25" dur="580">
                                          <p:stCondLst>
                                            <p:cond delay="0"/>
                                          </p:stCondLst>
                                        </p:cTn>
                                        <p:tgtEl>
                                          <p:spTgt spid="4">
                                            <p:txEl>
                                              <p:charRg st="16" end="16"/>
                                            </p:txEl>
                                          </p:spTgt>
                                        </p:tgtEl>
                                      </p:cBhvr>
                                    </p:animEffect>
                                    <p:anim calcmode="lin" valueType="num">
                                      <p:cBhvr>
                                        <p:cTn id="26" dur="1822" tmFilter="0,0; 0.14,0.36; 0.43,0.73; 0.71,0.91; 1.0,1.0">
                                          <p:stCondLst>
                                            <p:cond delay="0"/>
                                          </p:stCondLst>
                                        </p:cTn>
                                        <p:tgtEl>
                                          <p:spTgt spid="4">
                                            <p:txEl>
                                              <p:charRg st="16" end="16"/>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xEl>
                                              <p:charRg st="16" end="16"/>
                                            </p:txEl>
                                          </p:spTgt>
                                        </p:tgtEl>
                                        <p:attrNameLst>
                                          <p:attrName>ppt_y</p:attrName>
                                        </p:attrNameLst>
                                      </p:cBhvr>
                                      <p:tavLst>
                                        <p:tav tm="0" fmla="#ppt_y-sin(pi*$)/3">
                                          <p:val>
                                            <p:fltVal val="0.500000"/>
                                          </p:val>
                                        </p:tav>
                                        <p:tav tm="100000">
                                          <p:val>
                                            <p:fltVal val="1.000000"/>
                                          </p:val>
                                        </p:tav>
                                      </p:tavLst>
                                    </p:anim>
                                    <p:anim calcmode="lin" valueType="num">
                                      <p:cBhvr>
                                        <p:cTn id="28" dur="664" tmFilter="0, 0; 0.125,0.2665; 0.25,0.4; 0.375,0.465; 0.5,0.5;  0.625,0.535; 0.75,0.6; 0.875,0.7335; 1,1">
                                          <p:stCondLst>
                                            <p:cond delay="664"/>
                                          </p:stCondLst>
                                        </p:cTn>
                                        <p:tgtEl>
                                          <p:spTgt spid="4">
                                            <p:txEl>
                                              <p:charRg st="16" end="16"/>
                                            </p:txEl>
                                          </p:spTgt>
                                        </p:tgtEl>
                                        <p:attrNameLst>
                                          <p:attrName>ppt_y</p:attrName>
                                        </p:attrNameLst>
                                      </p:cBhvr>
                                      <p:tavLst>
                                        <p:tav tm="0" fmla="#ppt_y-sin(pi*$)/9">
                                          <p:val>
                                            <p:fltVal val="0.000000"/>
                                          </p:val>
                                        </p:tav>
                                        <p:tav tm="100000">
                                          <p:val>
                                            <p:fltVal val="1.000000"/>
                                          </p:val>
                                        </p:tav>
                                      </p:tavLst>
                                    </p:anim>
                                    <p:anim calcmode="lin" valueType="num">
                                      <p:cBhvr>
                                        <p:cTn id="29" dur="332" tmFilter="0, 0; 0.125,0.2665; 0.25,0.4; 0.375,0.465; 0.5,0.5;  0.625,0.535; 0.75,0.6; 0.875,0.7335; 1,1">
                                          <p:stCondLst>
                                            <p:cond delay="1324"/>
                                          </p:stCondLst>
                                        </p:cTn>
                                        <p:tgtEl>
                                          <p:spTgt spid="4">
                                            <p:txEl>
                                              <p:charRg st="16" end="16"/>
                                            </p:txEl>
                                          </p:spTgt>
                                        </p:tgtEl>
                                        <p:attrNameLst>
                                          <p:attrName>ppt_y</p:attrName>
                                        </p:attrNameLst>
                                      </p:cBhvr>
                                      <p:tavLst>
                                        <p:tav tm="0" fmla="#ppt_y-sin(pi*$)/27">
                                          <p:val>
                                            <p:fltVal val="0.000000"/>
                                          </p:val>
                                        </p:tav>
                                        <p:tav tm="100000">
                                          <p:val>
                                            <p:fltVal val="1.000000"/>
                                          </p:val>
                                        </p:tav>
                                      </p:tavLst>
                                    </p:anim>
                                    <p:anim calcmode="lin" valueType="num">
                                      <p:cBhvr>
                                        <p:cTn id="30" dur="164" tmFilter="0, 0; 0.125,0.2665; 0.25,0.4; 0.375,0.465; 0.5,0.5;  0.625,0.535; 0.75,0.6; 0.875,0.7335; 1,1">
                                          <p:stCondLst>
                                            <p:cond delay="1656"/>
                                          </p:stCondLst>
                                        </p:cTn>
                                        <p:tgtEl>
                                          <p:spTgt spid="4">
                                            <p:txEl>
                                              <p:charRg st="16" end="16"/>
                                            </p:txEl>
                                          </p:spTgt>
                                        </p:tgtEl>
                                        <p:attrNameLst>
                                          <p:attrName>ppt_y</p:attrName>
                                        </p:attrNameLst>
                                      </p:cBhvr>
                                      <p:tavLst>
                                        <p:tav tm="0" fmla="#ppt_y-sin(pi*$)/81">
                                          <p:val>
                                            <p:fltVal val="0.000000"/>
                                          </p:val>
                                        </p:tav>
                                        <p:tav tm="100000">
                                          <p:val>
                                            <p:fltVal val="1.000000"/>
                                          </p:val>
                                        </p:tav>
                                      </p:tavLst>
                                    </p:anim>
                                    <p:animScale>
                                      <p:cBhvr>
                                        <p:cTn id="31" dur="26">
                                          <p:stCondLst>
                                            <p:cond delay="650"/>
                                          </p:stCondLst>
                                        </p:cTn>
                                        <p:tgtEl>
                                          <p:spTgt spid="4">
                                            <p:txEl>
                                              <p:charRg st="16" end="16"/>
                                            </p:txEl>
                                          </p:spTgt>
                                        </p:tgtEl>
                                      </p:cBhvr>
                                      <p:to x="100000" y="60000"/>
                                    </p:animScale>
                                    <p:animScale>
                                      <p:cBhvr>
                                        <p:cTn id="32" dur="166" decel="50000">
                                          <p:stCondLst>
                                            <p:cond delay="676"/>
                                          </p:stCondLst>
                                        </p:cTn>
                                        <p:tgtEl>
                                          <p:spTgt spid="4">
                                            <p:txEl>
                                              <p:charRg st="16" end="16"/>
                                            </p:txEl>
                                          </p:spTgt>
                                        </p:tgtEl>
                                      </p:cBhvr>
                                      <p:to x="100000" y="100000"/>
                                    </p:animScale>
                                    <p:animScale>
                                      <p:cBhvr>
                                        <p:cTn id="33" dur="26">
                                          <p:stCondLst>
                                            <p:cond delay="1312"/>
                                          </p:stCondLst>
                                        </p:cTn>
                                        <p:tgtEl>
                                          <p:spTgt spid="4">
                                            <p:txEl>
                                              <p:charRg st="16" end="16"/>
                                            </p:txEl>
                                          </p:spTgt>
                                        </p:tgtEl>
                                      </p:cBhvr>
                                      <p:to x="100000" y="80000"/>
                                    </p:animScale>
                                    <p:animScale>
                                      <p:cBhvr>
                                        <p:cTn id="34" dur="166" decel="50000">
                                          <p:stCondLst>
                                            <p:cond delay="1338"/>
                                          </p:stCondLst>
                                        </p:cTn>
                                        <p:tgtEl>
                                          <p:spTgt spid="4">
                                            <p:txEl>
                                              <p:charRg st="16" end="16"/>
                                            </p:txEl>
                                          </p:spTgt>
                                        </p:tgtEl>
                                      </p:cBhvr>
                                      <p:to x="100000" y="100000"/>
                                    </p:animScale>
                                    <p:animScale>
                                      <p:cBhvr>
                                        <p:cTn id="35" dur="26">
                                          <p:stCondLst>
                                            <p:cond delay="1642"/>
                                          </p:stCondLst>
                                        </p:cTn>
                                        <p:tgtEl>
                                          <p:spTgt spid="4">
                                            <p:txEl>
                                              <p:charRg st="16" end="16"/>
                                            </p:txEl>
                                          </p:spTgt>
                                        </p:tgtEl>
                                      </p:cBhvr>
                                      <p:to x="100000" y="90000"/>
                                    </p:animScale>
                                    <p:animScale>
                                      <p:cBhvr>
                                        <p:cTn id="36" dur="166" decel="50000">
                                          <p:stCondLst>
                                            <p:cond delay="1668"/>
                                          </p:stCondLst>
                                        </p:cTn>
                                        <p:tgtEl>
                                          <p:spTgt spid="4">
                                            <p:txEl>
                                              <p:charRg st="16" end="16"/>
                                            </p:txEl>
                                          </p:spTgt>
                                        </p:tgtEl>
                                      </p:cBhvr>
                                      <p:to x="100000" y="100000"/>
                                    </p:animScale>
                                    <p:animScale>
                                      <p:cBhvr>
                                        <p:cTn id="37" dur="26">
                                          <p:stCondLst>
                                            <p:cond delay="1808"/>
                                          </p:stCondLst>
                                        </p:cTn>
                                        <p:tgtEl>
                                          <p:spTgt spid="4">
                                            <p:txEl>
                                              <p:charRg st="16" end="16"/>
                                            </p:txEl>
                                          </p:spTgt>
                                        </p:tgtEl>
                                      </p:cBhvr>
                                      <p:to x="100000" y="95000"/>
                                    </p:animScale>
                                    <p:animScale>
                                      <p:cBhvr>
                                        <p:cTn id="38" dur="166" decel="50000">
                                          <p:stCondLst>
                                            <p:cond delay="1834"/>
                                          </p:stCondLst>
                                        </p:cTn>
                                        <p:tgtEl>
                                          <p:spTgt spid="4">
                                            <p:txEl>
                                              <p:charRg st="16" end="16"/>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4">
                                            <p:txEl>
                                              <p:charRg st="2" end="2"/>
                                            </p:txEl>
                                          </p:spTgt>
                                        </p:tgtEl>
                                        <p:attrNameLst>
                                          <p:attrName>style.visibility</p:attrName>
                                        </p:attrNameLst>
                                      </p:cBhvr>
                                      <p:to>
                                        <p:strVal val="visible"/>
                                      </p:to>
                                    </p:set>
                                    <p:animEffect transition="in" filter="wipe(down)">
                                      <p:cBhvr>
                                        <p:cTn id="43" dur="580">
                                          <p:stCondLst>
                                            <p:cond delay="0"/>
                                          </p:stCondLst>
                                        </p:cTn>
                                        <p:tgtEl>
                                          <p:spTgt spid="4">
                                            <p:txEl>
                                              <p:charRg st="2" end="2"/>
                                            </p:txEl>
                                          </p:spTgt>
                                        </p:tgtEl>
                                      </p:cBhvr>
                                    </p:animEffect>
                                    <p:anim calcmode="lin" valueType="num">
                                      <p:cBhvr>
                                        <p:cTn id="44" dur="1822" tmFilter="0,0; 0.14,0.36; 0.43,0.73; 0.71,0.91; 1.0,1.0">
                                          <p:stCondLst>
                                            <p:cond delay="0"/>
                                          </p:stCondLst>
                                        </p:cTn>
                                        <p:tgtEl>
                                          <p:spTgt spid="4">
                                            <p:txEl>
                                              <p:char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4">
                                            <p:txEl>
                                              <p:charRg st="2" end="2"/>
                                            </p:txEl>
                                          </p:spTgt>
                                        </p:tgtEl>
                                        <p:attrNameLst>
                                          <p:attrName>ppt_y</p:attrName>
                                        </p:attrNameLst>
                                      </p:cBhvr>
                                      <p:tavLst>
                                        <p:tav tm="0" fmla="#ppt_y-sin(pi*$)/3">
                                          <p:val>
                                            <p:fltVal val="0.500000"/>
                                          </p:val>
                                        </p:tav>
                                        <p:tav tm="100000">
                                          <p:val>
                                            <p:fltVal val="1.000000"/>
                                          </p:val>
                                        </p:tav>
                                      </p:tavLst>
                                    </p:anim>
                                    <p:anim calcmode="lin" valueType="num">
                                      <p:cBhvr>
                                        <p:cTn id="46" dur="664" tmFilter="0, 0; 0.125,0.2665; 0.25,0.4; 0.375,0.465; 0.5,0.5;  0.625,0.535; 0.75,0.6; 0.875,0.7335; 1,1">
                                          <p:stCondLst>
                                            <p:cond delay="664"/>
                                          </p:stCondLst>
                                        </p:cTn>
                                        <p:tgtEl>
                                          <p:spTgt spid="4">
                                            <p:txEl>
                                              <p:charRg st="2" end="2"/>
                                            </p:txEl>
                                          </p:spTgt>
                                        </p:tgtEl>
                                        <p:attrNameLst>
                                          <p:attrName>ppt_y</p:attrName>
                                        </p:attrNameLst>
                                      </p:cBhvr>
                                      <p:tavLst>
                                        <p:tav tm="0" fmla="#ppt_y-sin(pi*$)/9">
                                          <p:val>
                                            <p:fltVal val="0.000000"/>
                                          </p:val>
                                        </p:tav>
                                        <p:tav tm="100000">
                                          <p:val>
                                            <p:fltVal val="1.000000"/>
                                          </p:val>
                                        </p:tav>
                                      </p:tavLst>
                                    </p:anim>
                                    <p:anim calcmode="lin" valueType="num">
                                      <p:cBhvr>
                                        <p:cTn id="47" dur="332" tmFilter="0, 0; 0.125,0.2665; 0.25,0.4; 0.375,0.465; 0.5,0.5;  0.625,0.535; 0.75,0.6; 0.875,0.7335; 1,1">
                                          <p:stCondLst>
                                            <p:cond delay="1324"/>
                                          </p:stCondLst>
                                        </p:cTn>
                                        <p:tgtEl>
                                          <p:spTgt spid="4">
                                            <p:txEl>
                                              <p:charRg st="2" end="2"/>
                                            </p:txEl>
                                          </p:spTgt>
                                        </p:tgtEl>
                                        <p:attrNameLst>
                                          <p:attrName>ppt_y</p:attrName>
                                        </p:attrNameLst>
                                      </p:cBhvr>
                                      <p:tavLst>
                                        <p:tav tm="0" fmla="#ppt_y-sin(pi*$)/27">
                                          <p:val>
                                            <p:fltVal val="0.000000"/>
                                          </p:val>
                                        </p:tav>
                                        <p:tav tm="100000">
                                          <p:val>
                                            <p:fltVal val="1.000000"/>
                                          </p:val>
                                        </p:tav>
                                      </p:tavLst>
                                    </p:anim>
                                    <p:anim calcmode="lin" valueType="num">
                                      <p:cBhvr>
                                        <p:cTn id="48" dur="164" tmFilter="0, 0; 0.125,0.2665; 0.25,0.4; 0.375,0.465; 0.5,0.5;  0.625,0.535; 0.75,0.6; 0.875,0.7335; 1,1">
                                          <p:stCondLst>
                                            <p:cond delay="1656"/>
                                          </p:stCondLst>
                                        </p:cTn>
                                        <p:tgtEl>
                                          <p:spTgt spid="4">
                                            <p:txEl>
                                              <p:charRg st="2" end="2"/>
                                            </p:txEl>
                                          </p:spTgt>
                                        </p:tgtEl>
                                        <p:attrNameLst>
                                          <p:attrName>ppt_y</p:attrName>
                                        </p:attrNameLst>
                                      </p:cBhvr>
                                      <p:tavLst>
                                        <p:tav tm="0" fmla="#ppt_y-sin(pi*$)/81">
                                          <p:val>
                                            <p:fltVal val="0.000000"/>
                                          </p:val>
                                        </p:tav>
                                        <p:tav tm="100000">
                                          <p:val>
                                            <p:fltVal val="1.000000"/>
                                          </p:val>
                                        </p:tav>
                                      </p:tavLst>
                                    </p:anim>
                                    <p:animScale>
                                      <p:cBhvr>
                                        <p:cTn id="49" dur="26">
                                          <p:stCondLst>
                                            <p:cond delay="650"/>
                                          </p:stCondLst>
                                        </p:cTn>
                                        <p:tgtEl>
                                          <p:spTgt spid="4">
                                            <p:txEl>
                                              <p:charRg st="2" end="2"/>
                                            </p:txEl>
                                          </p:spTgt>
                                        </p:tgtEl>
                                      </p:cBhvr>
                                      <p:to x="100000" y="60000"/>
                                    </p:animScale>
                                    <p:animScale>
                                      <p:cBhvr>
                                        <p:cTn id="50" dur="166" decel="50000">
                                          <p:stCondLst>
                                            <p:cond delay="676"/>
                                          </p:stCondLst>
                                        </p:cTn>
                                        <p:tgtEl>
                                          <p:spTgt spid="4">
                                            <p:txEl>
                                              <p:charRg st="2" end="2"/>
                                            </p:txEl>
                                          </p:spTgt>
                                        </p:tgtEl>
                                      </p:cBhvr>
                                      <p:to x="100000" y="100000"/>
                                    </p:animScale>
                                    <p:animScale>
                                      <p:cBhvr>
                                        <p:cTn id="51" dur="26">
                                          <p:stCondLst>
                                            <p:cond delay="1312"/>
                                          </p:stCondLst>
                                        </p:cTn>
                                        <p:tgtEl>
                                          <p:spTgt spid="4">
                                            <p:txEl>
                                              <p:charRg st="2" end="2"/>
                                            </p:txEl>
                                          </p:spTgt>
                                        </p:tgtEl>
                                      </p:cBhvr>
                                      <p:to x="100000" y="80000"/>
                                    </p:animScale>
                                    <p:animScale>
                                      <p:cBhvr>
                                        <p:cTn id="52" dur="166" decel="50000">
                                          <p:stCondLst>
                                            <p:cond delay="1338"/>
                                          </p:stCondLst>
                                        </p:cTn>
                                        <p:tgtEl>
                                          <p:spTgt spid="4">
                                            <p:txEl>
                                              <p:charRg st="2" end="2"/>
                                            </p:txEl>
                                          </p:spTgt>
                                        </p:tgtEl>
                                      </p:cBhvr>
                                      <p:to x="100000" y="100000"/>
                                    </p:animScale>
                                    <p:animScale>
                                      <p:cBhvr>
                                        <p:cTn id="53" dur="26">
                                          <p:stCondLst>
                                            <p:cond delay="1642"/>
                                          </p:stCondLst>
                                        </p:cTn>
                                        <p:tgtEl>
                                          <p:spTgt spid="4">
                                            <p:txEl>
                                              <p:charRg st="2" end="2"/>
                                            </p:txEl>
                                          </p:spTgt>
                                        </p:tgtEl>
                                      </p:cBhvr>
                                      <p:to x="100000" y="90000"/>
                                    </p:animScale>
                                    <p:animScale>
                                      <p:cBhvr>
                                        <p:cTn id="54" dur="166" decel="50000">
                                          <p:stCondLst>
                                            <p:cond delay="1668"/>
                                          </p:stCondLst>
                                        </p:cTn>
                                        <p:tgtEl>
                                          <p:spTgt spid="4">
                                            <p:txEl>
                                              <p:charRg st="2" end="2"/>
                                            </p:txEl>
                                          </p:spTgt>
                                        </p:tgtEl>
                                      </p:cBhvr>
                                      <p:to x="100000" y="100000"/>
                                    </p:animScale>
                                    <p:animScale>
                                      <p:cBhvr>
                                        <p:cTn id="55" dur="26">
                                          <p:stCondLst>
                                            <p:cond delay="1808"/>
                                          </p:stCondLst>
                                        </p:cTn>
                                        <p:tgtEl>
                                          <p:spTgt spid="4">
                                            <p:txEl>
                                              <p:charRg st="2" end="2"/>
                                            </p:txEl>
                                          </p:spTgt>
                                        </p:tgtEl>
                                      </p:cBhvr>
                                      <p:to x="100000" y="95000"/>
                                    </p:animScale>
                                    <p:animScale>
                                      <p:cBhvr>
                                        <p:cTn id="56" dur="166" decel="50000">
                                          <p:stCondLst>
                                            <p:cond delay="1834"/>
                                          </p:stCondLst>
                                        </p:cTn>
                                        <p:tgtEl>
                                          <p:spTgt spid="4">
                                            <p:txEl>
                                              <p:char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4">
                                            <p:txEl>
                                              <p:charRg st="3" end="3"/>
                                            </p:txEl>
                                          </p:spTgt>
                                        </p:tgtEl>
                                        <p:attrNameLst>
                                          <p:attrName>style.visibility</p:attrName>
                                        </p:attrNameLst>
                                      </p:cBhvr>
                                      <p:to>
                                        <p:strVal val="visible"/>
                                      </p:to>
                                    </p:set>
                                    <p:animEffect transition="in" filter="wipe(down)">
                                      <p:cBhvr>
                                        <p:cTn id="61" dur="580">
                                          <p:stCondLst>
                                            <p:cond delay="0"/>
                                          </p:stCondLst>
                                        </p:cTn>
                                        <p:tgtEl>
                                          <p:spTgt spid="4">
                                            <p:txEl>
                                              <p:charRg st="3" end="3"/>
                                            </p:txEl>
                                          </p:spTgt>
                                        </p:tgtEl>
                                      </p:cBhvr>
                                    </p:animEffect>
                                    <p:anim calcmode="lin" valueType="num">
                                      <p:cBhvr>
                                        <p:cTn id="62" dur="1822" tmFilter="0,0; 0.14,0.36; 0.43,0.73; 0.71,0.91; 1.0,1.0">
                                          <p:stCondLst>
                                            <p:cond delay="0"/>
                                          </p:stCondLst>
                                        </p:cTn>
                                        <p:tgtEl>
                                          <p:spTgt spid="4">
                                            <p:txEl>
                                              <p:char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4">
                                            <p:txEl>
                                              <p:charRg st="3" end="3"/>
                                            </p:txEl>
                                          </p:spTgt>
                                        </p:tgtEl>
                                        <p:attrNameLst>
                                          <p:attrName>ppt_y</p:attrName>
                                        </p:attrNameLst>
                                      </p:cBhvr>
                                      <p:tavLst>
                                        <p:tav tm="0" fmla="#ppt_y-sin(pi*$)/3">
                                          <p:val>
                                            <p:fltVal val="0.500000"/>
                                          </p:val>
                                        </p:tav>
                                        <p:tav tm="100000">
                                          <p:val>
                                            <p:fltVal val="1.000000"/>
                                          </p:val>
                                        </p:tav>
                                      </p:tavLst>
                                    </p:anim>
                                    <p:anim calcmode="lin" valueType="num">
                                      <p:cBhvr>
                                        <p:cTn id="64" dur="664" tmFilter="0, 0; 0.125,0.2665; 0.25,0.4; 0.375,0.465; 0.5,0.5;  0.625,0.535; 0.75,0.6; 0.875,0.7335; 1,1">
                                          <p:stCondLst>
                                            <p:cond delay="664"/>
                                          </p:stCondLst>
                                        </p:cTn>
                                        <p:tgtEl>
                                          <p:spTgt spid="4">
                                            <p:txEl>
                                              <p:charRg st="3" end="3"/>
                                            </p:txEl>
                                          </p:spTgt>
                                        </p:tgtEl>
                                        <p:attrNameLst>
                                          <p:attrName>ppt_y</p:attrName>
                                        </p:attrNameLst>
                                      </p:cBhvr>
                                      <p:tavLst>
                                        <p:tav tm="0" fmla="#ppt_y-sin(pi*$)/9">
                                          <p:val>
                                            <p:fltVal val="0.000000"/>
                                          </p:val>
                                        </p:tav>
                                        <p:tav tm="100000">
                                          <p:val>
                                            <p:fltVal val="1.000000"/>
                                          </p:val>
                                        </p:tav>
                                      </p:tavLst>
                                    </p:anim>
                                    <p:anim calcmode="lin" valueType="num">
                                      <p:cBhvr>
                                        <p:cTn id="65" dur="332" tmFilter="0, 0; 0.125,0.2665; 0.25,0.4; 0.375,0.465; 0.5,0.5;  0.625,0.535; 0.75,0.6; 0.875,0.7335; 1,1">
                                          <p:stCondLst>
                                            <p:cond delay="1324"/>
                                          </p:stCondLst>
                                        </p:cTn>
                                        <p:tgtEl>
                                          <p:spTgt spid="4">
                                            <p:txEl>
                                              <p:charRg st="3" end="3"/>
                                            </p:txEl>
                                          </p:spTgt>
                                        </p:tgtEl>
                                        <p:attrNameLst>
                                          <p:attrName>ppt_y</p:attrName>
                                        </p:attrNameLst>
                                      </p:cBhvr>
                                      <p:tavLst>
                                        <p:tav tm="0" fmla="#ppt_y-sin(pi*$)/27">
                                          <p:val>
                                            <p:fltVal val="0.000000"/>
                                          </p:val>
                                        </p:tav>
                                        <p:tav tm="100000">
                                          <p:val>
                                            <p:fltVal val="1.000000"/>
                                          </p:val>
                                        </p:tav>
                                      </p:tavLst>
                                    </p:anim>
                                    <p:anim calcmode="lin" valueType="num">
                                      <p:cBhvr>
                                        <p:cTn id="66" dur="164" tmFilter="0, 0; 0.125,0.2665; 0.25,0.4; 0.375,0.465; 0.5,0.5;  0.625,0.535; 0.75,0.6; 0.875,0.7335; 1,1">
                                          <p:stCondLst>
                                            <p:cond delay="1656"/>
                                          </p:stCondLst>
                                        </p:cTn>
                                        <p:tgtEl>
                                          <p:spTgt spid="4">
                                            <p:txEl>
                                              <p:charRg st="3" end="3"/>
                                            </p:txEl>
                                          </p:spTgt>
                                        </p:tgtEl>
                                        <p:attrNameLst>
                                          <p:attrName>ppt_y</p:attrName>
                                        </p:attrNameLst>
                                      </p:cBhvr>
                                      <p:tavLst>
                                        <p:tav tm="0" fmla="#ppt_y-sin(pi*$)/81">
                                          <p:val>
                                            <p:fltVal val="0.000000"/>
                                          </p:val>
                                        </p:tav>
                                        <p:tav tm="100000">
                                          <p:val>
                                            <p:fltVal val="1.000000"/>
                                          </p:val>
                                        </p:tav>
                                      </p:tavLst>
                                    </p:anim>
                                    <p:animScale>
                                      <p:cBhvr>
                                        <p:cTn id="67" dur="26">
                                          <p:stCondLst>
                                            <p:cond delay="650"/>
                                          </p:stCondLst>
                                        </p:cTn>
                                        <p:tgtEl>
                                          <p:spTgt spid="4">
                                            <p:txEl>
                                              <p:charRg st="3" end="3"/>
                                            </p:txEl>
                                          </p:spTgt>
                                        </p:tgtEl>
                                      </p:cBhvr>
                                      <p:to x="100000" y="60000"/>
                                    </p:animScale>
                                    <p:animScale>
                                      <p:cBhvr>
                                        <p:cTn id="68" dur="166" decel="50000">
                                          <p:stCondLst>
                                            <p:cond delay="676"/>
                                          </p:stCondLst>
                                        </p:cTn>
                                        <p:tgtEl>
                                          <p:spTgt spid="4">
                                            <p:txEl>
                                              <p:charRg st="3" end="3"/>
                                            </p:txEl>
                                          </p:spTgt>
                                        </p:tgtEl>
                                      </p:cBhvr>
                                      <p:to x="100000" y="100000"/>
                                    </p:animScale>
                                    <p:animScale>
                                      <p:cBhvr>
                                        <p:cTn id="69" dur="26">
                                          <p:stCondLst>
                                            <p:cond delay="1312"/>
                                          </p:stCondLst>
                                        </p:cTn>
                                        <p:tgtEl>
                                          <p:spTgt spid="4">
                                            <p:txEl>
                                              <p:charRg st="3" end="3"/>
                                            </p:txEl>
                                          </p:spTgt>
                                        </p:tgtEl>
                                      </p:cBhvr>
                                      <p:to x="100000" y="80000"/>
                                    </p:animScale>
                                    <p:animScale>
                                      <p:cBhvr>
                                        <p:cTn id="70" dur="166" decel="50000">
                                          <p:stCondLst>
                                            <p:cond delay="1338"/>
                                          </p:stCondLst>
                                        </p:cTn>
                                        <p:tgtEl>
                                          <p:spTgt spid="4">
                                            <p:txEl>
                                              <p:charRg st="3" end="3"/>
                                            </p:txEl>
                                          </p:spTgt>
                                        </p:tgtEl>
                                      </p:cBhvr>
                                      <p:to x="100000" y="100000"/>
                                    </p:animScale>
                                    <p:animScale>
                                      <p:cBhvr>
                                        <p:cTn id="71" dur="26">
                                          <p:stCondLst>
                                            <p:cond delay="1642"/>
                                          </p:stCondLst>
                                        </p:cTn>
                                        <p:tgtEl>
                                          <p:spTgt spid="4">
                                            <p:txEl>
                                              <p:charRg st="3" end="3"/>
                                            </p:txEl>
                                          </p:spTgt>
                                        </p:tgtEl>
                                      </p:cBhvr>
                                      <p:to x="100000" y="90000"/>
                                    </p:animScale>
                                    <p:animScale>
                                      <p:cBhvr>
                                        <p:cTn id="72" dur="166" decel="50000">
                                          <p:stCondLst>
                                            <p:cond delay="1668"/>
                                          </p:stCondLst>
                                        </p:cTn>
                                        <p:tgtEl>
                                          <p:spTgt spid="4">
                                            <p:txEl>
                                              <p:charRg st="3" end="3"/>
                                            </p:txEl>
                                          </p:spTgt>
                                        </p:tgtEl>
                                      </p:cBhvr>
                                      <p:to x="100000" y="100000"/>
                                    </p:animScale>
                                    <p:animScale>
                                      <p:cBhvr>
                                        <p:cTn id="73" dur="26">
                                          <p:stCondLst>
                                            <p:cond delay="1808"/>
                                          </p:stCondLst>
                                        </p:cTn>
                                        <p:tgtEl>
                                          <p:spTgt spid="4">
                                            <p:txEl>
                                              <p:charRg st="3" end="3"/>
                                            </p:txEl>
                                          </p:spTgt>
                                        </p:tgtEl>
                                      </p:cBhvr>
                                      <p:to x="100000" y="95000"/>
                                    </p:animScale>
                                    <p:animScale>
                                      <p:cBhvr>
                                        <p:cTn id="74" dur="166" decel="50000">
                                          <p:stCondLst>
                                            <p:cond delay="1834"/>
                                          </p:stCondLst>
                                        </p:cTn>
                                        <p:tgtEl>
                                          <p:spTgt spid="4">
                                            <p:txEl>
                                              <p:char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nodeType="clickEffect">
                                  <p:stCondLst>
                                    <p:cond delay="0"/>
                                  </p:stCondLst>
                                  <p:childTnLst>
                                    <p:set>
                                      <p:cBhvr>
                                        <p:cTn id="78" dur="1" fill="hold">
                                          <p:stCondLst>
                                            <p:cond delay="0"/>
                                          </p:stCondLst>
                                        </p:cTn>
                                        <p:tgtEl>
                                          <p:spTgt spid="4">
                                            <p:txEl>
                                              <p:charRg st="4" end="4"/>
                                            </p:txEl>
                                          </p:spTgt>
                                        </p:tgtEl>
                                        <p:attrNameLst>
                                          <p:attrName>style.visibility</p:attrName>
                                        </p:attrNameLst>
                                      </p:cBhvr>
                                      <p:to>
                                        <p:strVal val="visible"/>
                                      </p:to>
                                    </p:set>
                                    <p:animEffect transition="in" filter="wipe(down)">
                                      <p:cBhvr>
                                        <p:cTn id="79" dur="580">
                                          <p:stCondLst>
                                            <p:cond delay="0"/>
                                          </p:stCondLst>
                                        </p:cTn>
                                        <p:tgtEl>
                                          <p:spTgt spid="4">
                                            <p:txEl>
                                              <p:charRg st="4" end="4"/>
                                            </p:txEl>
                                          </p:spTgt>
                                        </p:tgtEl>
                                      </p:cBhvr>
                                    </p:animEffect>
                                    <p:anim calcmode="lin" valueType="num">
                                      <p:cBhvr>
                                        <p:cTn id="80" dur="1822" tmFilter="0,0; 0.14,0.36; 0.43,0.73; 0.71,0.91; 1.0,1.0">
                                          <p:stCondLst>
                                            <p:cond delay="0"/>
                                          </p:stCondLst>
                                        </p:cTn>
                                        <p:tgtEl>
                                          <p:spTgt spid="4">
                                            <p:txEl>
                                              <p:char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4">
                                            <p:txEl>
                                              <p:charRg st="4" end="4"/>
                                            </p:txEl>
                                          </p:spTgt>
                                        </p:tgtEl>
                                        <p:attrNameLst>
                                          <p:attrName>ppt_y</p:attrName>
                                        </p:attrNameLst>
                                      </p:cBhvr>
                                      <p:tavLst>
                                        <p:tav tm="0" fmla="#ppt_y-sin(pi*$)/3">
                                          <p:val>
                                            <p:fltVal val="0.500000"/>
                                          </p:val>
                                        </p:tav>
                                        <p:tav tm="100000">
                                          <p:val>
                                            <p:fltVal val="1.000000"/>
                                          </p:val>
                                        </p:tav>
                                      </p:tavLst>
                                    </p:anim>
                                    <p:anim calcmode="lin" valueType="num">
                                      <p:cBhvr>
                                        <p:cTn id="82" dur="664" tmFilter="0, 0; 0.125,0.2665; 0.25,0.4; 0.375,0.465; 0.5,0.5;  0.625,0.535; 0.75,0.6; 0.875,0.7335; 1,1">
                                          <p:stCondLst>
                                            <p:cond delay="664"/>
                                          </p:stCondLst>
                                        </p:cTn>
                                        <p:tgtEl>
                                          <p:spTgt spid="4">
                                            <p:txEl>
                                              <p:charRg st="4" end="4"/>
                                            </p:txEl>
                                          </p:spTgt>
                                        </p:tgtEl>
                                        <p:attrNameLst>
                                          <p:attrName>ppt_y</p:attrName>
                                        </p:attrNameLst>
                                      </p:cBhvr>
                                      <p:tavLst>
                                        <p:tav tm="0" fmla="#ppt_y-sin(pi*$)/9">
                                          <p:val>
                                            <p:fltVal val="0.000000"/>
                                          </p:val>
                                        </p:tav>
                                        <p:tav tm="100000">
                                          <p:val>
                                            <p:fltVal val="1.000000"/>
                                          </p:val>
                                        </p:tav>
                                      </p:tavLst>
                                    </p:anim>
                                    <p:anim calcmode="lin" valueType="num">
                                      <p:cBhvr>
                                        <p:cTn id="83" dur="332" tmFilter="0, 0; 0.125,0.2665; 0.25,0.4; 0.375,0.465; 0.5,0.5;  0.625,0.535; 0.75,0.6; 0.875,0.7335; 1,1">
                                          <p:stCondLst>
                                            <p:cond delay="1324"/>
                                          </p:stCondLst>
                                        </p:cTn>
                                        <p:tgtEl>
                                          <p:spTgt spid="4">
                                            <p:txEl>
                                              <p:charRg st="4" end="4"/>
                                            </p:txEl>
                                          </p:spTgt>
                                        </p:tgtEl>
                                        <p:attrNameLst>
                                          <p:attrName>ppt_y</p:attrName>
                                        </p:attrNameLst>
                                      </p:cBhvr>
                                      <p:tavLst>
                                        <p:tav tm="0" fmla="#ppt_y-sin(pi*$)/27">
                                          <p:val>
                                            <p:fltVal val="0.000000"/>
                                          </p:val>
                                        </p:tav>
                                        <p:tav tm="100000">
                                          <p:val>
                                            <p:fltVal val="1.000000"/>
                                          </p:val>
                                        </p:tav>
                                      </p:tavLst>
                                    </p:anim>
                                    <p:anim calcmode="lin" valueType="num">
                                      <p:cBhvr>
                                        <p:cTn id="84" dur="164" tmFilter="0, 0; 0.125,0.2665; 0.25,0.4; 0.375,0.465; 0.5,0.5;  0.625,0.535; 0.75,0.6; 0.875,0.7335; 1,1">
                                          <p:stCondLst>
                                            <p:cond delay="1656"/>
                                          </p:stCondLst>
                                        </p:cTn>
                                        <p:tgtEl>
                                          <p:spTgt spid="4">
                                            <p:txEl>
                                              <p:charRg st="4" end="4"/>
                                            </p:txEl>
                                          </p:spTgt>
                                        </p:tgtEl>
                                        <p:attrNameLst>
                                          <p:attrName>ppt_y</p:attrName>
                                        </p:attrNameLst>
                                      </p:cBhvr>
                                      <p:tavLst>
                                        <p:tav tm="0" fmla="#ppt_y-sin(pi*$)/81">
                                          <p:val>
                                            <p:fltVal val="0.000000"/>
                                          </p:val>
                                        </p:tav>
                                        <p:tav tm="100000">
                                          <p:val>
                                            <p:fltVal val="1.000000"/>
                                          </p:val>
                                        </p:tav>
                                      </p:tavLst>
                                    </p:anim>
                                    <p:animScale>
                                      <p:cBhvr>
                                        <p:cTn id="85" dur="26">
                                          <p:stCondLst>
                                            <p:cond delay="650"/>
                                          </p:stCondLst>
                                        </p:cTn>
                                        <p:tgtEl>
                                          <p:spTgt spid="4">
                                            <p:txEl>
                                              <p:charRg st="4" end="4"/>
                                            </p:txEl>
                                          </p:spTgt>
                                        </p:tgtEl>
                                      </p:cBhvr>
                                      <p:to x="100000" y="60000"/>
                                    </p:animScale>
                                    <p:animScale>
                                      <p:cBhvr>
                                        <p:cTn id="86" dur="166" decel="50000">
                                          <p:stCondLst>
                                            <p:cond delay="676"/>
                                          </p:stCondLst>
                                        </p:cTn>
                                        <p:tgtEl>
                                          <p:spTgt spid="4">
                                            <p:txEl>
                                              <p:charRg st="4" end="4"/>
                                            </p:txEl>
                                          </p:spTgt>
                                        </p:tgtEl>
                                      </p:cBhvr>
                                      <p:to x="100000" y="100000"/>
                                    </p:animScale>
                                    <p:animScale>
                                      <p:cBhvr>
                                        <p:cTn id="87" dur="26">
                                          <p:stCondLst>
                                            <p:cond delay="1312"/>
                                          </p:stCondLst>
                                        </p:cTn>
                                        <p:tgtEl>
                                          <p:spTgt spid="4">
                                            <p:txEl>
                                              <p:charRg st="4" end="4"/>
                                            </p:txEl>
                                          </p:spTgt>
                                        </p:tgtEl>
                                      </p:cBhvr>
                                      <p:to x="100000" y="80000"/>
                                    </p:animScale>
                                    <p:animScale>
                                      <p:cBhvr>
                                        <p:cTn id="88" dur="166" decel="50000">
                                          <p:stCondLst>
                                            <p:cond delay="1338"/>
                                          </p:stCondLst>
                                        </p:cTn>
                                        <p:tgtEl>
                                          <p:spTgt spid="4">
                                            <p:txEl>
                                              <p:charRg st="4" end="4"/>
                                            </p:txEl>
                                          </p:spTgt>
                                        </p:tgtEl>
                                      </p:cBhvr>
                                      <p:to x="100000" y="100000"/>
                                    </p:animScale>
                                    <p:animScale>
                                      <p:cBhvr>
                                        <p:cTn id="89" dur="26">
                                          <p:stCondLst>
                                            <p:cond delay="1642"/>
                                          </p:stCondLst>
                                        </p:cTn>
                                        <p:tgtEl>
                                          <p:spTgt spid="4">
                                            <p:txEl>
                                              <p:charRg st="4" end="4"/>
                                            </p:txEl>
                                          </p:spTgt>
                                        </p:tgtEl>
                                      </p:cBhvr>
                                      <p:to x="100000" y="90000"/>
                                    </p:animScale>
                                    <p:animScale>
                                      <p:cBhvr>
                                        <p:cTn id="90" dur="166" decel="50000">
                                          <p:stCondLst>
                                            <p:cond delay="1668"/>
                                          </p:stCondLst>
                                        </p:cTn>
                                        <p:tgtEl>
                                          <p:spTgt spid="4">
                                            <p:txEl>
                                              <p:charRg st="4" end="4"/>
                                            </p:txEl>
                                          </p:spTgt>
                                        </p:tgtEl>
                                      </p:cBhvr>
                                      <p:to x="100000" y="100000"/>
                                    </p:animScale>
                                    <p:animScale>
                                      <p:cBhvr>
                                        <p:cTn id="91" dur="26">
                                          <p:stCondLst>
                                            <p:cond delay="1808"/>
                                          </p:stCondLst>
                                        </p:cTn>
                                        <p:tgtEl>
                                          <p:spTgt spid="4">
                                            <p:txEl>
                                              <p:charRg st="4" end="4"/>
                                            </p:txEl>
                                          </p:spTgt>
                                        </p:tgtEl>
                                      </p:cBhvr>
                                      <p:to x="100000" y="95000"/>
                                    </p:animScale>
                                    <p:animScale>
                                      <p:cBhvr>
                                        <p:cTn id="92" dur="166" decel="50000">
                                          <p:stCondLst>
                                            <p:cond delay="1834"/>
                                          </p:stCondLst>
                                        </p:cTn>
                                        <p:tgtEl>
                                          <p:spTgt spid="4">
                                            <p:txEl>
                                              <p:charRg st="4" end="4"/>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nodeType="clickEffect">
                                  <p:stCondLst>
                                    <p:cond delay="0"/>
                                  </p:stCondLst>
                                  <p:childTnLst>
                                    <p:set>
                                      <p:cBhvr>
                                        <p:cTn id="96" dur="1" fill="hold">
                                          <p:stCondLst>
                                            <p:cond delay="0"/>
                                          </p:stCondLst>
                                        </p:cTn>
                                        <p:tgtEl>
                                          <p:spTgt spid="4">
                                            <p:txEl>
                                              <p:charRg st="5" end="5"/>
                                            </p:txEl>
                                          </p:spTgt>
                                        </p:tgtEl>
                                        <p:attrNameLst>
                                          <p:attrName>style.visibility</p:attrName>
                                        </p:attrNameLst>
                                      </p:cBhvr>
                                      <p:to>
                                        <p:strVal val="visible"/>
                                      </p:to>
                                    </p:set>
                                    <p:animEffect transition="in" filter="wipe(down)">
                                      <p:cBhvr>
                                        <p:cTn id="97" dur="580">
                                          <p:stCondLst>
                                            <p:cond delay="0"/>
                                          </p:stCondLst>
                                        </p:cTn>
                                        <p:tgtEl>
                                          <p:spTgt spid="4">
                                            <p:txEl>
                                              <p:charRg st="5" end="5"/>
                                            </p:txEl>
                                          </p:spTgt>
                                        </p:tgtEl>
                                      </p:cBhvr>
                                    </p:animEffect>
                                    <p:anim calcmode="lin" valueType="num">
                                      <p:cBhvr>
                                        <p:cTn id="98" dur="1822" tmFilter="0,0; 0.14,0.36; 0.43,0.73; 0.71,0.91; 1.0,1.0">
                                          <p:stCondLst>
                                            <p:cond delay="0"/>
                                          </p:stCondLst>
                                        </p:cTn>
                                        <p:tgtEl>
                                          <p:spTgt spid="4">
                                            <p:txEl>
                                              <p:charRg st="5" end="5"/>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4">
                                            <p:txEl>
                                              <p:charRg st="5" end="5"/>
                                            </p:txEl>
                                          </p:spTgt>
                                        </p:tgtEl>
                                        <p:attrNameLst>
                                          <p:attrName>ppt_y</p:attrName>
                                        </p:attrNameLst>
                                      </p:cBhvr>
                                      <p:tavLst>
                                        <p:tav tm="0" fmla="#ppt_y-sin(pi*$)/3">
                                          <p:val>
                                            <p:fltVal val="0.500000"/>
                                          </p:val>
                                        </p:tav>
                                        <p:tav tm="100000">
                                          <p:val>
                                            <p:fltVal val="1.000000"/>
                                          </p:val>
                                        </p:tav>
                                      </p:tavLst>
                                    </p:anim>
                                    <p:anim calcmode="lin" valueType="num">
                                      <p:cBhvr>
                                        <p:cTn id="100" dur="664" tmFilter="0, 0; 0.125,0.2665; 0.25,0.4; 0.375,0.465; 0.5,0.5;  0.625,0.535; 0.75,0.6; 0.875,0.7335; 1,1">
                                          <p:stCondLst>
                                            <p:cond delay="664"/>
                                          </p:stCondLst>
                                        </p:cTn>
                                        <p:tgtEl>
                                          <p:spTgt spid="4">
                                            <p:txEl>
                                              <p:charRg st="5" end="5"/>
                                            </p:txEl>
                                          </p:spTgt>
                                        </p:tgtEl>
                                        <p:attrNameLst>
                                          <p:attrName>ppt_y</p:attrName>
                                        </p:attrNameLst>
                                      </p:cBhvr>
                                      <p:tavLst>
                                        <p:tav tm="0" fmla="#ppt_y-sin(pi*$)/9">
                                          <p:val>
                                            <p:fltVal val="0.000000"/>
                                          </p:val>
                                        </p:tav>
                                        <p:tav tm="100000">
                                          <p:val>
                                            <p:fltVal val="1.000000"/>
                                          </p:val>
                                        </p:tav>
                                      </p:tavLst>
                                    </p:anim>
                                    <p:anim calcmode="lin" valueType="num">
                                      <p:cBhvr>
                                        <p:cTn id="101" dur="332" tmFilter="0, 0; 0.125,0.2665; 0.25,0.4; 0.375,0.465; 0.5,0.5;  0.625,0.535; 0.75,0.6; 0.875,0.7335; 1,1">
                                          <p:stCondLst>
                                            <p:cond delay="1324"/>
                                          </p:stCondLst>
                                        </p:cTn>
                                        <p:tgtEl>
                                          <p:spTgt spid="4">
                                            <p:txEl>
                                              <p:charRg st="5" end="5"/>
                                            </p:txEl>
                                          </p:spTgt>
                                        </p:tgtEl>
                                        <p:attrNameLst>
                                          <p:attrName>ppt_y</p:attrName>
                                        </p:attrNameLst>
                                      </p:cBhvr>
                                      <p:tavLst>
                                        <p:tav tm="0" fmla="#ppt_y-sin(pi*$)/27">
                                          <p:val>
                                            <p:fltVal val="0.000000"/>
                                          </p:val>
                                        </p:tav>
                                        <p:tav tm="100000">
                                          <p:val>
                                            <p:fltVal val="1.000000"/>
                                          </p:val>
                                        </p:tav>
                                      </p:tavLst>
                                    </p:anim>
                                    <p:anim calcmode="lin" valueType="num">
                                      <p:cBhvr>
                                        <p:cTn id="102" dur="164" tmFilter="0, 0; 0.125,0.2665; 0.25,0.4; 0.375,0.465; 0.5,0.5;  0.625,0.535; 0.75,0.6; 0.875,0.7335; 1,1">
                                          <p:stCondLst>
                                            <p:cond delay="1656"/>
                                          </p:stCondLst>
                                        </p:cTn>
                                        <p:tgtEl>
                                          <p:spTgt spid="4">
                                            <p:txEl>
                                              <p:charRg st="5" end="5"/>
                                            </p:txEl>
                                          </p:spTgt>
                                        </p:tgtEl>
                                        <p:attrNameLst>
                                          <p:attrName>ppt_y</p:attrName>
                                        </p:attrNameLst>
                                      </p:cBhvr>
                                      <p:tavLst>
                                        <p:tav tm="0" fmla="#ppt_y-sin(pi*$)/81">
                                          <p:val>
                                            <p:fltVal val="0.000000"/>
                                          </p:val>
                                        </p:tav>
                                        <p:tav tm="100000">
                                          <p:val>
                                            <p:fltVal val="1.000000"/>
                                          </p:val>
                                        </p:tav>
                                      </p:tavLst>
                                    </p:anim>
                                    <p:animScale>
                                      <p:cBhvr>
                                        <p:cTn id="103" dur="26">
                                          <p:stCondLst>
                                            <p:cond delay="650"/>
                                          </p:stCondLst>
                                        </p:cTn>
                                        <p:tgtEl>
                                          <p:spTgt spid="4">
                                            <p:txEl>
                                              <p:charRg st="5" end="5"/>
                                            </p:txEl>
                                          </p:spTgt>
                                        </p:tgtEl>
                                      </p:cBhvr>
                                      <p:to x="100000" y="60000"/>
                                    </p:animScale>
                                    <p:animScale>
                                      <p:cBhvr>
                                        <p:cTn id="104" dur="166" decel="50000">
                                          <p:stCondLst>
                                            <p:cond delay="676"/>
                                          </p:stCondLst>
                                        </p:cTn>
                                        <p:tgtEl>
                                          <p:spTgt spid="4">
                                            <p:txEl>
                                              <p:charRg st="5" end="5"/>
                                            </p:txEl>
                                          </p:spTgt>
                                        </p:tgtEl>
                                      </p:cBhvr>
                                      <p:to x="100000" y="100000"/>
                                    </p:animScale>
                                    <p:animScale>
                                      <p:cBhvr>
                                        <p:cTn id="105" dur="26">
                                          <p:stCondLst>
                                            <p:cond delay="1312"/>
                                          </p:stCondLst>
                                        </p:cTn>
                                        <p:tgtEl>
                                          <p:spTgt spid="4">
                                            <p:txEl>
                                              <p:charRg st="5" end="5"/>
                                            </p:txEl>
                                          </p:spTgt>
                                        </p:tgtEl>
                                      </p:cBhvr>
                                      <p:to x="100000" y="80000"/>
                                    </p:animScale>
                                    <p:animScale>
                                      <p:cBhvr>
                                        <p:cTn id="106" dur="166" decel="50000">
                                          <p:stCondLst>
                                            <p:cond delay="1338"/>
                                          </p:stCondLst>
                                        </p:cTn>
                                        <p:tgtEl>
                                          <p:spTgt spid="4">
                                            <p:txEl>
                                              <p:charRg st="5" end="5"/>
                                            </p:txEl>
                                          </p:spTgt>
                                        </p:tgtEl>
                                      </p:cBhvr>
                                      <p:to x="100000" y="100000"/>
                                    </p:animScale>
                                    <p:animScale>
                                      <p:cBhvr>
                                        <p:cTn id="107" dur="26">
                                          <p:stCondLst>
                                            <p:cond delay="1642"/>
                                          </p:stCondLst>
                                        </p:cTn>
                                        <p:tgtEl>
                                          <p:spTgt spid="4">
                                            <p:txEl>
                                              <p:charRg st="5" end="5"/>
                                            </p:txEl>
                                          </p:spTgt>
                                        </p:tgtEl>
                                      </p:cBhvr>
                                      <p:to x="100000" y="90000"/>
                                    </p:animScale>
                                    <p:animScale>
                                      <p:cBhvr>
                                        <p:cTn id="108" dur="166" decel="50000">
                                          <p:stCondLst>
                                            <p:cond delay="1668"/>
                                          </p:stCondLst>
                                        </p:cTn>
                                        <p:tgtEl>
                                          <p:spTgt spid="4">
                                            <p:txEl>
                                              <p:charRg st="5" end="5"/>
                                            </p:txEl>
                                          </p:spTgt>
                                        </p:tgtEl>
                                      </p:cBhvr>
                                      <p:to x="100000" y="100000"/>
                                    </p:animScale>
                                    <p:animScale>
                                      <p:cBhvr>
                                        <p:cTn id="109" dur="26">
                                          <p:stCondLst>
                                            <p:cond delay="1808"/>
                                          </p:stCondLst>
                                        </p:cTn>
                                        <p:tgtEl>
                                          <p:spTgt spid="4">
                                            <p:txEl>
                                              <p:charRg st="5" end="5"/>
                                            </p:txEl>
                                          </p:spTgt>
                                        </p:tgtEl>
                                      </p:cBhvr>
                                      <p:to x="100000" y="95000"/>
                                    </p:animScale>
                                    <p:animScale>
                                      <p:cBhvr>
                                        <p:cTn id="110" dur="166" decel="50000">
                                          <p:stCondLst>
                                            <p:cond delay="1834"/>
                                          </p:stCondLst>
                                        </p:cTn>
                                        <p:tgtEl>
                                          <p:spTgt spid="4">
                                            <p:txEl>
                                              <p:charRg st="5" end="5"/>
                                            </p:txEl>
                                          </p:spTgt>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nodeType="clickEffect">
                                  <p:stCondLst>
                                    <p:cond delay="0"/>
                                  </p:stCondLst>
                                  <p:childTnLst>
                                    <p:set>
                                      <p:cBhvr>
                                        <p:cTn id="114" dur="1" fill="hold">
                                          <p:stCondLst>
                                            <p:cond delay="0"/>
                                          </p:stCondLst>
                                        </p:cTn>
                                        <p:tgtEl>
                                          <p:spTgt spid="4">
                                            <p:txEl>
                                              <p:charRg st="6" end="6"/>
                                            </p:txEl>
                                          </p:spTgt>
                                        </p:tgtEl>
                                        <p:attrNameLst>
                                          <p:attrName>style.visibility</p:attrName>
                                        </p:attrNameLst>
                                      </p:cBhvr>
                                      <p:to>
                                        <p:strVal val="visible"/>
                                      </p:to>
                                    </p:set>
                                    <p:animEffect transition="in" filter="wipe(down)">
                                      <p:cBhvr>
                                        <p:cTn id="115" dur="580">
                                          <p:stCondLst>
                                            <p:cond delay="0"/>
                                          </p:stCondLst>
                                        </p:cTn>
                                        <p:tgtEl>
                                          <p:spTgt spid="4">
                                            <p:txEl>
                                              <p:charRg st="6" end="6"/>
                                            </p:txEl>
                                          </p:spTgt>
                                        </p:tgtEl>
                                      </p:cBhvr>
                                    </p:animEffect>
                                    <p:anim calcmode="lin" valueType="num">
                                      <p:cBhvr>
                                        <p:cTn id="116" dur="1822" tmFilter="0,0; 0.14,0.36; 0.43,0.73; 0.71,0.91; 1.0,1.0">
                                          <p:stCondLst>
                                            <p:cond delay="0"/>
                                          </p:stCondLst>
                                        </p:cTn>
                                        <p:tgtEl>
                                          <p:spTgt spid="4">
                                            <p:txEl>
                                              <p:charRg st="6" end="6"/>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4">
                                            <p:txEl>
                                              <p:charRg st="6" end="6"/>
                                            </p:txEl>
                                          </p:spTgt>
                                        </p:tgtEl>
                                        <p:attrNameLst>
                                          <p:attrName>ppt_y</p:attrName>
                                        </p:attrNameLst>
                                      </p:cBhvr>
                                      <p:tavLst>
                                        <p:tav tm="0" fmla="#ppt_y-sin(pi*$)/3">
                                          <p:val>
                                            <p:fltVal val="0.500000"/>
                                          </p:val>
                                        </p:tav>
                                        <p:tav tm="100000">
                                          <p:val>
                                            <p:fltVal val="1.000000"/>
                                          </p:val>
                                        </p:tav>
                                      </p:tavLst>
                                    </p:anim>
                                    <p:anim calcmode="lin" valueType="num">
                                      <p:cBhvr>
                                        <p:cTn id="118" dur="664" tmFilter="0, 0; 0.125,0.2665; 0.25,0.4; 0.375,0.465; 0.5,0.5;  0.625,0.535; 0.75,0.6; 0.875,0.7335; 1,1">
                                          <p:stCondLst>
                                            <p:cond delay="664"/>
                                          </p:stCondLst>
                                        </p:cTn>
                                        <p:tgtEl>
                                          <p:spTgt spid="4">
                                            <p:txEl>
                                              <p:charRg st="6" end="6"/>
                                            </p:txEl>
                                          </p:spTgt>
                                        </p:tgtEl>
                                        <p:attrNameLst>
                                          <p:attrName>ppt_y</p:attrName>
                                        </p:attrNameLst>
                                      </p:cBhvr>
                                      <p:tavLst>
                                        <p:tav tm="0" fmla="#ppt_y-sin(pi*$)/9">
                                          <p:val>
                                            <p:fltVal val="0.000000"/>
                                          </p:val>
                                        </p:tav>
                                        <p:tav tm="100000">
                                          <p:val>
                                            <p:fltVal val="1.000000"/>
                                          </p:val>
                                        </p:tav>
                                      </p:tavLst>
                                    </p:anim>
                                    <p:anim calcmode="lin" valueType="num">
                                      <p:cBhvr>
                                        <p:cTn id="119" dur="332" tmFilter="0, 0; 0.125,0.2665; 0.25,0.4; 0.375,0.465; 0.5,0.5;  0.625,0.535; 0.75,0.6; 0.875,0.7335; 1,1">
                                          <p:stCondLst>
                                            <p:cond delay="1324"/>
                                          </p:stCondLst>
                                        </p:cTn>
                                        <p:tgtEl>
                                          <p:spTgt spid="4">
                                            <p:txEl>
                                              <p:charRg st="6" end="6"/>
                                            </p:txEl>
                                          </p:spTgt>
                                        </p:tgtEl>
                                        <p:attrNameLst>
                                          <p:attrName>ppt_y</p:attrName>
                                        </p:attrNameLst>
                                      </p:cBhvr>
                                      <p:tavLst>
                                        <p:tav tm="0" fmla="#ppt_y-sin(pi*$)/27">
                                          <p:val>
                                            <p:fltVal val="0.000000"/>
                                          </p:val>
                                        </p:tav>
                                        <p:tav tm="100000">
                                          <p:val>
                                            <p:fltVal val="1.000000"/>
                                          </p:val>
                                        </p:tav>
                                      </p:tavLst>
                                    </p:anim>
                                    <p:anim calcmode="lin" valueType="num">
                                      <p:cBhvr>
                                        <p:cTn id="120" dur="164" tmFilter="0, 0; 0.125,0.2665; 0.25,0.4; 0.375,0.465; 0.5,0.5;  0.625,0.535; 0.75,0.6; 0.875,0.7335; 1,1">
                                          <p:stCondLst>
                                            <p:cond delay="1656"/>
                                          </p:stCondLst>
                                        </p:cTn>
                                        <p:tgtEl>
                                          <p:spTgt spid="4">
                                            <p:txEl>
                                              <p:charRg st="6" end="6"/>
                                            </p:txEl>
                                          </p:spTgt>
                                        </p:tgtEl>
                                        <p:attrNameLst>
                                          <p:attrName>ppt_y</p:attrName>
                                        </p:attrNameLst>
                                      </p:cBhvr>
                                      <p:tavLst>
                                        <p:tav tm="0" fmla="#ppt_y-sin(pi*$)/81">
                                          <p:val>
                                            <p:fltVal val="0.000000"/>
                                          </p:val>
                                        </p:tav>
                                        <p:tav tm="100000">
                                          <p:val>
                                            <p:fltVal val="1.000000"/>
                                          </p:val>
                                        </p:tav>
                                      </p:tavLst>
                                    </p:anim>
                                    <p:animScale>
                                      <p:cBhvr>
                                        <p:cTn id="121" dur="26">
                                          <p:stCondLst>
                                            <p:cond delay="650"/>
                                          </p:stCondLst>
                                        </p:cTn>
                                        <p:tgtEl>
                                          <p:spTgt spid="4">
                                            <p:txEl>
                                              <p:charRg st="6" end="6"/>
                                            </p:txEl>
                                          </p:spTgt>
                                        </p:tgtEl>
                                      </p:cBhvr>
                                      <p:to x="100000" y="60000"/>
                                    </p:animScale>
                                    <p:animScale>
                                      <p:cBhvr>
                                        <p:cTn id="122" dur="166" decel="50000">
                                          <p:stCondLst>
                                            <p:cond delay="676"/>
                                          </p:stCondLst>
                                        </p:cTn>
                                        <p:tgtEl>
                                          <p:spTgt spid="4">
                                            <p:txEl>
                                              <p:charRg st="6" end="6"/>
                                            </p:txEl>
                                          </p:spTgt>
                                        </p:tgtEl>
                                      </p:cBhvr>
                                      <p:to x="100000" y="100000"/>
                                    </p:animScale>
                                    <p:animScale>
                                      <p:cBhvr>
                                        <p:cTn id="123" dur="26">
                                          <p:stCondLst>
                                            <p:cond delay="1312"/>
                                          </p:stCondLst>
                                        </p:cTn>
                                        <p:tgtEl>
                                          <p:spTgt spid="4">
                                            <p:txEl>
                                              <p:charRg st="6" end="6"/>
                                            </p:txEl>
                                          </p:spTgt>
                                        </p:tgtEl>
                                      </p:cBhvr>
                                      <p:to x="100000" y="80000"/>
                                    </p:animScale>
                                    <p:animScale>
                                      <p:cBhvr>
                                        <p:cTn id="124" dur="166" decel="50000">
                                          <p:stCondLst>
                                            <p:cond delay="1338"/>
                                          </p:stCondLst>
                                        </p:cTn>
                                        <p:tgtEl>
                                          <p:spTgt spid="4">
                                            <p:txEl>
                                              <p:charRg st="6" end="6"/>
                                            </p:txEl>
                                          </p:spTgt>
                                        </p:tgtEl>
                                      </p:cBhvr>
                                      <p:to x="100000" y="100000"/>
                                    </p:animScale>
                                    <p:animScale>
                                      <p:cBhvr>
                                        <p:cTn id="125" dur="26">
                                          <p:stCondLst>
                                            <p:cond delay="1642"/>
                                          </p:stCondLst>
                                        </p:cTn>
                                        <p:tgtEl>
                                          <p:spTgt spid="4">
                                            <p:txEl>
                                              <p:charRg st="6" end="6"/>
                                            </p:txEl>
                                          </p:spTgt>
                                        </p:tgtEl>
                                      </p:cBhvr>
                                      <p:to x="100000" y="90000"/>
                                    </p:animScale>
                                    <p:animScale>
                                      <p:cBhvr>
                                        <p:cTn id="126" dur="166" decel="50000">
                                          <p:stCondLst>
                                            <p:cond delay="1668"/>
                                          </p:stCondLst>
                                        </p:cTn>
                                        <p:tgtEl>
                                          <p:spTgt spid="4">
                                            <p:txEl>
                                              <p:charRg st="6" end="6"/>
                                            </p:txEl>
                                          </p:spTgt>
                                        </p:tgtEl>
                                      </p:cBhvr>
                                      <p:to x="100000" y="100000"/>
                                    </p:animScale>
                                    <p:animScale>
                                      <p:cBhvr>
                                        <p:cTn id="127" dur="26">
                                          <p:stCondLst>
                                            <p:cond delay="1808"/>
                                          </p:stCondLst>
                                        </p:cTn>
                                        <p:tgtEl>
                                          <p:spTgt spid="4">
                                            <p:txEl>
                                              <p:charRg st="6" end="6"/>
                                            </p:txEl>
                                          </p:spTgt>
                                        </p:tgtEl>
                                      </p:cBhvr>
                                      <p:to x="100000" y="95000"/>
                                    </p:animScale>
                                    <p:animScale>
                                      <p:cBhvr>
                                        <p:cTn id="128" dur="166" decel="50000">
                                          <p:stCondLst>
                                            <p:cond delay="1834"/>
                                          </p:stCondLst>
                                        </p:cTn>
                                        <p:tgtEl>
                                          <p:spTgt spid="4">
                                            <p:txEl>
                                              <p:charRg st="6" end="6"/>
                                            </p:txEl>
                                          </p:spTgt>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nodeType="clickEffect">
                                  <p:stCondLst>
                                    <p:cond delay="0"/>
                                  </p:stCondLst>
                                  <p:childTnLst>
                                    <p:set>
                                      <p:cBhvr>
                                        <p:cTn id="132" dur="1" fill="hold">
                                          <p:stCondLst>
                                            <p:cond delay="0"/>
                                          </p:stCondLst>
                                        </p:cTn>
                                        <p:tgtEl>
                                          <p:spTgt spid="4">
                                            <p:txEl>
                                              <p:charRg st="7" end="7"/>
                                            </p:txEl>
                                          </p:spTgt>
                                        </p:tgtEl>
                                        <p:attrNameLst>
                                          <p:attrName>style.visibility</p:attrName>
                                        </p:attrNameLst>
                                      </p:cBhvr>
                                      <p:to>
                                        <p:strVal val="visible"/>
                                      </p:to>
                                    </p:set>
                                    <p:animEffect transition="in" filter="wipe(down)">
                                      <p:cBhvr>
                                        <p:cTn id="133" dur="580">
                                          <p:stCondLst>
                                            <p:cond delay="0"/>
                                          </p:stCondLst>
                                        </p:cTn>
                                        <p:tgtEl>
                                          <p:spTgt spid="4">
                                            <p:txEl>
                                              <p:charRg st="7" end="7"/>
                                            </p:txEl>
                                          </p:spTgt>
                                        </p:tgtEl>
                                      </p:cBhvr>
                                    </p:animEffect>
                                    <p:anim calcmode="lin" valueType="num">
                                      <p:cBhvr>
                                        <p:cTn id="134" dur="1822" tmFilter="0,0; 0.14,0.36; 0.43,0.73; 0.71,0.91; 1.0,1.0">
                                          <p:stCondLst>
                                            <p:cond delay="0"/>
                                          </p:stCondLst>
                                        </p:cTn>
                                        <p:tgtEl>
                                          <p:spTgt spid="4">
                                            <p:txEl>
                                              <p:charRg st="7" end="7"/>
                                            </p:txEl>
                                          </p:spTgt>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4">
                                            <p:txEl>
                                              <p:charRg st="7" end="7"/>
                                            </p:txEl>
                                          </p:spTgt>
                                        </p:tgtEl>
                                        <p:attrNameLst>
                                          <p:attrName>ppt_y</p:attrName>
                                        </p:attrNameLst>
                                      </p:cBhvr>
                                      <p:tavLst>
                                        <p:tav tm="0" fmla="#ppt_y-sin(pi*$)/3">
                                          <p:val>
                                            <p:fltVal val="0.500000"/>
                                          </p:val>
                                        </p:tav>
                                        <p:tav tm="100000">
                                          <p:val>
                                            <p:fltVal val="1.000000"/>
                                          </p:val>
                                        </p:tav>
                                      </p:tavLst>
                                    </p:anim>
                                    <p:anim calcmode="lin" valueType="num">
                                      <p:cBhvr>
                                        <p:cTn id="136" dur="664" tmFilter="0, 0; 0.125,0.2665; 0.25,0.4; 0.375,0.465; 0.5,0.5;  0.625,0.535; 0.75,0.6; 0.875,0.7335; 1,1">
                                          <p:stCondLst>
                                            <p:cond delay="664"/>
                                          </p:stCondLst>
                                        </p:cTn>
                                        <p:tgtEl>
                                          <p:spTgt spid="4">
                                            <p:txEl>
                                              <p:charRg st="7" end="7"/>
                                            </p:txEl>
                                          </p:spTgt>
                                        </p:tgtEl>
                                        <p:attrNameLst>
                                          <p:attrName>ppt_y</p:attrName>
                                        </p:attrNameLst>
                                      </p:cBhvr>
                                      <p:tavLst>
                                        <p:tav tm="0" fmla="#ppt_y-sin(pi*$)/9">
                                          <p:val>
                                            <p:fltVal val="0.000000"/>
                                          </p:val>
                                        </p:tav>
                                        <p:tav tm="100000">
                                          <p:val>
                                            <p:fltVal val="1.000000"/>
                                          </p:val>
                                        </p:tav>
                                      </p:tavLst>
                                    </p:anim>
                                    <p:anim calcmode="lin" valueType="num">
                                      <p:cBhvr>
                                        <p:cTn id="137" dur="332" tmFilter="0, 0; 0.125,0.2665; 0.25,0.4; 0.375,0.465; 0.5,0.5;  0.625,0.535; 0.75,0.6; 0.875,0.7335; 1,1">
                                          <p:stCondLst>
                                            <p:cond delay="1324"/>
                                          </p:stCondLst>
                                        </p:cTn>
                                        <p:tgtEl>
                                          <p:spTgt spid="4">
                                            <p:txEl>
                                              <p:charRg st="7" end="7"/>
                                            </p:txEl>
                                          </p:spTgt>
                                        </p:tgtEl>
                                        <p:attrNameLst>
                                          <p:attrName>ppt_y</p:attrName>
                                        </p:attrNameLst>
                                      </p:cBhvr>
                                      <p:tavLst>
                                        <p:tav tm="0" fmla="#ppt_y-sin(pi*$)/27">
                                          <p:val>
                                            <p:fltVal val="0.000000"/>
                                          </p:val>
                                        </p:tav>
                                        <p:tav tm="100000">
                                          <p:val>
                                            <p:fltVal val="1.000000"/>
                                          </p:val>
                                        </p:tav>
                                      </p:tavLst>
                                    </p:anim>
                                    <p:anim calcmode="lin" valueType="num">
                                      <p:cBhvr>
                                        <p:cTn id="138" dur="164" tmFilter="0, 0; 0.125,0.2665; 0.25,0.4; 0.375,0.465; 0.5,0.5;  0.625,0.535; 0.75,0.6; 0.875,0.7335; 1,1">
                                          <p:stCondLst>
                                            <p:cond delay="1656"/>
                                          </p:stCondLst>
                                        </p:cTn>
                                        <p:tgtEl>
                                          <p:spTgt spid="4">
                                            <p:txEl>
                                              <p:charRg st="7" end="7"/>
                                            </p:txEl>
                                          </p:spTgt>
                                        </p:tgtEl>
                                        <p:attrNameLst>
                                          <p:attrName>ppt_y</p:attrName>
                                        </p:attrNameLst>
                                      </p:cBhvr>
                                      <p:tavLst>
                                        <p:tav tm="0" fmla="#ppt_y-sin(pi*$)/81">
                                          <p:val>
                                            <p:fltVal val="0.000000"/>
                                          </p:val>
                                        </p:tav>
                                        <p:tav tm="100000">
                                          <p:val>
                                            <p:fltVal val="1.000000"/>
                                          </p:val>
                                        </p:tav>
                                      </p:tavLst>
                                    </p:anim>
                                    <p:animScale>
                                      <p:cBhvr>
                                        <p:cTn id="139" dur="26">
                                          <p:stCondLst>
                                            <p:cond delay="650"/>
                                          </p:stCondLst>
                                        </p:cTn>
                                        <p:tgtEl>
                                          <p:spTgt spid="4">
                                            <p:txEl>
                                              <p:charRg st="7" end="7"/>
                                            </p:txEl>
                                          </p:spTgt>
                                        </p:tgtEl>
                                      </p:cBhvr>
                                      <p:to x="100000" y="60000"/>
                                    </p:animScale>
                                    <p:animScale>
                                      <p:cBhvr>
                                        <p:cTn id="140" dur="166" decel="50000">
                                          <p:stCondLst>
                                            <p:cond delay="676"/>
                                          </p:stCondLst>
                                        </p:cTn>
                                        <p:tgtEl>
                                          <p:spTgt spid="4">
                                            <p:txEl>
                                              <p:charRg st="7" end="7"/>
                                            </p:txEl>
                                          </p:spTgt>
                                        </p:tgtEl>
                                      </p:cBhvr>
                                      <p:to x="100000" y="100000"/>
                                    </p:animScale>
                                    <p:animScale>
                                      <p:cBhvr>
                                        <p:cTn id="141" dur="26">
                                          <p:stCondLst>
                                            <p:cond delay="1312"/>
                                          </p:stCondLst>
                                        </p:cTn>
                                        <p:tgtEl>
                                          <p:spTgt spid="4">
                                            <p:txEl>
                                              <p:charRg st="7" end="7"/>
                                            </p:txEl>
                                          </p:spTgt>
                                        </p:tgtEl>
                                      </p:cBhvr>
                                      <p:to x="100000" y="80000"/>
                                    </p:animScale>
                                    <p:animScale>
                                      <p:cBhvr>
                                        <p:cTn id="142" dur="166" decel="50000">
                                          <p:stCondLst>
                                            <p:cond delay="1338"/>
                                          </p:stCondLst>
                                        </p:cTn>
                                        <p:tgtEl>
                                          <p:spTgt spid="4">
                                            <p:txEl>
                                              <p:charRg st="7" end="7"/>
                                            </p:txEl>
                                          </p:spTgt>
                                        </p:tgtEl>
                                      </p:cBhvr>
                                      <p:to x="100000" y="100000"/>
                                    </p:animScale>
                                    <p:animScale>
                                      <p:cBhvr>
                                        <p:cTn id="143" dur="26">
                                          <p:stCondLst>
                                            <p:cond delay="1642"/>
                                          </p:stCondLst>
                                        </p:cTn>
                                        <p:tgtEl>
                                          <p:spTgt spid="4">
                                            <p:txEl>
                                              <p:charRg st="7" end="7"/>
                                            </p:txEl>
                                          </p:spTgt>
                                        </p:tgtEl>
                                      </p:cBhvr>
                                      <p:to x="100000" y="90000"/>
                                    </p:animScale>
                                    <p:animScale>
                                      <p:cBhvr>
                                        <p:cTn id="144" dur="166" decel="50000">
                                          <p:stCondLst>
                                            <p:cond delay="1668"/>
                                          </p:stCondLst>
                                        </p:cTn>
                                        <p:tgtEl>
                                          <p:spTgt spid="4">
                                            <p:txEl>
                                              <p:charRg st="7" end="7"/>
                                            </p:txEl>
                                          </p:spTgt>
                                        </p:tgtEl>
                                      </p:cBhvr>
                                      <p:to x="100000" y="100000"/>
                                    </p:animScale>
                                    <p:animScale>
                                      <p:cBhvr>
                                        <p:cTn id="145" dur="26">
                                          <p:stCondLst>
                                            <p:cond delay="1808"/>
                                          </p:stCondLst>
                                        </p:cTn>
                                        <p:tgtEl>
                                          <p:spTgt spid="4">
                                            <p:txEl>
                                              <p:charRg st="7" end="7"/>
                                            </p:txEl>
                                          </p:spTgt>
                                        </p:tgtEl>
                                      </p:cBhvr>
                                      <p:to x="100000" y="95000"/>
                                    </p:animScale>
                                    <p:animScale>
                                      <p:cBhvr>
                                        <p:cTn id="146" dur="166" decel="50000">
                                          <p:stCondLst>
                                            <p:cond delay="1834"/>
                                          </p:stCondLst>
                                        </p:cTn>
                                        <p:tgtEl>
                                          <p:spTgt spid="4">
                                            <p:txEl>
                                              <p:charRg st="7" end="7"/>
                                            </p:txEl>
                                          </p:spTgt>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nodeType="clickEffect">
                                  <p:stCondLst>
                                    <p:cond delay="0"/>
                                  </p:stCondLst>
                                  <p:childTnLst>
                                    <p:set>
                                      <p:cBhvr>
                                        <p:cTn id="150" dur="1" fill="hold">
                                          <p:stCondLst>
                                            <p:cond delay="0"/>
                                          </p:stCondLst>
                                        </p:cTn>
                                        <p:tgtEl>
                                          <p:spTgt spid="4">
                                            <p:txEl>
                                              <p:charRg st="8" end="8"/>
                                            </p:txEl>
                                          </p:spTgt>
                                        </p:tgtEl>
                                        <p:attrNameLst>
                                          <p:attrName>style.visibility</p:attrName>
                                        </p:attrNameLst>
                                      </p:cBhvr>
                                      <p:to>
                                        <p:strVal val="visible"/>
                                      </p:to>
                                    </p:set>
                                    <p:animEffect transition="in" filter="wipe(down)">
                                      <p:cBhvr>
                                        <p:cTn id="151" dur="580">
                                          <p:stCondLst>
                                            <p:cond delay="0"/>
                                          </p:stCondLst>
                                        </p:cTn>
                                        <p:tgtEl>
                                          <p:spTgt spid="4">
                                            <p:txEl>
                                              <p:charRg st="8" end="8"/>
                                            </p:txEl>
                                          </p:spTgt>
                                        </p:tgtEl>
                                      </p:cBhvr>
                                    </p:animEffect>
                                    <p:anim calcmode="lin" valueType="num">
                                      <p:cBhvr>
                                        <p:cTn id="152" dur="1822" tmFilter="0,0; 0.14,0.36; 0.43,0.73; 0.71,0.91; 1.0,1.0">
                                          <p:stCondLst>
                                            <p:cond delay="0"/>
                                          </p:stCondLst>
                                        </p:cTn>
                                        <p:tgtEl>
                                          <p:spTgt spid="4">
                                            <p:txEl>
                                              <p:charRg st="8" end="8"/>
                                            </p:txEl>
                                          </p:spTgt>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4">
                                            <p:txEl>
                                              <p:charRg st="8" end="8"/>
                                            </p:txEl>
                                          </p:spTgt>
                                        </p:tgtEl>
                                        <p:attrNameLst>
                                          <p:attrName>ppt_y</p:attrName>
                                        </p:attrNameLst>
                                      </p:cBhvr>
                                      <p:tavLst>
                                        <p:tav tm="0" fmla="#ppt_y-sin(pi*$)/3">
                                          <p:val>
                                            <p:fltVal val="0.500000"/>
                                          </p:val>
                                        </p:tav>
                                        <p:tav tm="100000">
                                          <p:val>
                                            <p:fltVal val="1.000000"/>
                                          </p:val>
                                        </p:tav>
                                      </p:tavLst>
                                    </p:anim>
                                    <p:anim calcmode="lin" valueType="num">
                                      <p:cBhvr>
                                        <p:cTn id="154" dur="664" tmFilter="0, 0; 0.125,0.2665; 0.25,0.4; 0.375,0.465; 0.5,0.5;  0.625,0.535; 0.75,0.6; 0.875,0.7335; 1,1">
                                          <p:stCondLst>
                                            <p:cond delay="664"/>
                                          </p:stCondLst>
                                        </p:cTn>
                                        <p:tgtEl>
                                          <p:spTgt spid="4">
                                            <p:txEl>
                                              <p:charRg st="8" end="8"/>
                                            </p:txEl>
                                          </p:spTgt>
                                        </p:tgtEl>
                                        <p:attrNameLst>
                                          <p:attrName>ppt_y</p:attrName>
                                        </p:attrNameLst>
                                      </p:cBhvr>
                                      <p:tavLst>
                                        <p:tav tm="0" fmla="#ppt_y-sin(pi*$)/9">
                                          <p:val>
                                            <p:fltVal val="0.000000"/>
                                          </p:val>
                                        </p:tav>
                                        <p:tav tm="100000">
                                          <p:val>
                                            <p:fltVal val="1.000000"/>
                                          </p:val>
                                        </p:tav>
                                      </p:tavLst>
                                    </p:anim>
                                    <p:anim calcmode="lin" valueType="num">
                                      <p:cBhvr>
                                        <p:cTn id="155" dur="332" tmFilter="0, 0; 0.125,0.2665; 0.25,0.4; 0.375,0.465; 0.5,0.5;  0.625,0.535; 0.75,0.6; 0.875,0.7335; 1,1">
                                          <p:stCondLst>
                                            <p:cond delay="1324"/>
                                          </p:stCondLst>
                                        </p:cTn>
                                        <p:tgtEl>
                                          <p:spTgt spid="4">
                                            <p:txEl>
                                              <p:charRg st="8" end="8"/>
                                            </p:txEl>
                                          </p:spTgt>
                                        </p:tgtEl>
                                        <p:attrNameLst>
                                          <p:attrName>ppt_y</p:attrName>
                                        </p:attrNameLst>
                                      </p:cBhvr>
                                      <p:tavLst>
                                        <p:tav tm="0" fmla="#ppt_y-sin(pi*$)/27">
                                          <p:val>
                                            <p:fltVal val="0.000000"/>
                                          </p:val>
                                        </p:tav>
                                        <p:tav tm="100000">
                                          <p:val>
                                            <p:fltVal val="1.000000"/>
                                          </p:val>
                                        </p:tav>
                                      </p:tavLst>
                                    </p:anim>
                                    <p:anim calcmode="lin" valueType="num">
                                      <p:cBhvr>
                                        <p:cTn id="156" dur="164" tmFilter="0, 0; 0.125,0.2665; 0.25,0.4; 0.375,0.465; 0.5,0.5;  0.625,0.535; 0.75,0.6; 0.875,0.7335; 1,1">
                                          <p:stCondLst>
                                            <p:cond delay="1656"/>
                                          </p:stCondLst>
                                        </p:cTn>
                                        <p:tgtEl>
                                          <p:spTgt spid="4">
                                            <p:txEl>
                                              <p:charRg st="8" end="8"/>
                                            </p:txEl>
                                          </p:spTgt>
                                        </p:tgtEl>
                                        <p:attrNameLst>
                                          <p:attrName>ppt_y</p:attrName>
                                        </p:attrNameLst>
                                      </p:cBhvr>
                                      <p:tavLst>
                                        <p:tav tm="0" fmla="#ppt_y-sin(pi*$)/81">
                                          <p:val>
                                            <p:fltVal val="0.000000"/>
                                          </p:val>
                                        </p:tav>
                                        <p:tav tm="100000">
                                          <p:val>
                                            <p:fltVal val="1.000000"/>
                                          </p:val>
                                        </p:tav>
                                      </p:tavLst>
                                    </p:anim>
                                    <p:animScale>
                                      <p:cBhvr>
                                        <p:cTn id="157" dur="26">
                                          <p:stCondLst>
                                            <p:cond delay="650"/>
                                          </p:stCondLst>
                                        </p:cTn>
                                        <p:tgtEl>
                                          <p:spTgt spid="4">
                                            <p:txEl>
                                              <p:charRg st="8" end="8"/>
                                            </p:txEl>
                                          </p:spTgt>
                                        </p:tgtEl>
                                      </p:cBhvr>
                                      <p:to x="100000" y="60000"/>
                                    </p:animScale>
                                    <p:animScale>
                                      <p:cBhvr>
                                        <p:cTn id="158" dur="166" decel="50000">
                                          <p:stCondLst>
                                            <p:cond delay="676"/>
                                          </p:stCondLst>
                                        </p:cTn>
                                        <p:tgtEl>
                                          <p:spTgt spid="4">
                                            <p:txEl>
                                              <p:charRg st="8" end="8"/>
                                            </p:txEl>
                                          </p:spTgt>
                                        </p:tgtEl>
                                      </p:cBhvr>
                                      <p:to x="100000" y="100000"/>
                                    </p:animScale>
                                    <p:animScale>
                                      <p:cBhvr>
                                        <p:cTn id="159" dur="26">
                                          <p:stCondLst>
                                            <p:cond delay="1312"/>
                                          </p:stCondLst>
                                        </p:cTn>
                                        <p:tgtEl>
                                          <p:spTgt spid="4">
                                            <p:txEl>
                                              <p:charRg st="8" end="8"/>
                                            </p:txEl>
                                          </p:spTgt>
                                        </p:tgtEl>
                                      </p:cBhvr>
                                      <p:to x="100000" y="80000"/>
                                    </p:animScale>
                                    <p:animScale>
                                      <p:cBhvr>
                                        <p:cTn id="160" dur="166" decel="50000">
                                          <p:stCondLst>
                                            <p:cond delay="1338"/>
                                          </p:stCondLst>
                                        </p:cTn>
                                        <p:tgtEl>
                                          <p:spTgt spid="4">
                                            <p:txEl>
                                              <p:charRg st="8" end="8"/>
                                            </p:txEl>
                                          </p:spTgt>
                                        </p:tgtEl>
                                      </p:cBhvr>
                                      <p:to x="100000" y="100000"/>
                                    </p:animScale>
                                    <p:animScale>
                                      <p:cBhvr>
                                        <p:cTn id="161" dur="26">
                                          <p:stCondLst>
                                            <p:cond delay="1642"/>
                                          </p:stCondLst>
                                        </p:cTn>
                                        <p:tgtEl>
                                          <p:spTgt spid="4">
                                            <p:txEl>
                                              <p:charRg st="8" end="8"/>
                                            </p:txEl>
                                          </p:spTgt>
                                        </p:tgtEl>
                                      </p:cBhvr>
                                      <p:to x="100000" y="90000"/>
                                    </p:animScale>
                                    <p:animScale>
                                      <p:cBhvr>
                                        <p:cTn id="162" dur="166" decel="50000">
                                          <p:stCondLst>
                                            <p:cond delay="1668"/>
                                          </p:stCondLst>
                                        </p:cTn>
                                        <p:tgtEl>
                                          <p:spTgt spid="4">
                                            <p:txEl>
                                              <p:charRg st="8" end="8"/>
                                            </p:txEl>
                                          </p:spTgt>
                                        </p:tgtEl>
                                      </p:cBhvr>
                                      <p:to x="100000" y="100000"/>
                                    </p:animScale>
                                    <p:animScale>
                                      <p:cBhvr>
                                        <p:cTn id="163" dur="26">
                                          <p:stCondLst>
                                            <p:cond delay="1808"/>
                                          </p:stCondLst>
                                        </p:cTn>
                                        <p:tgtEl>
                                          <p:spTgt spid="4">
                                            <p:txEl>
                                              <p:charRg st="8" end="8"/>
                                            </p:txEl>
                                          </p:spTgt>
                                        </p:tgtEl>
                                      </p:cBhvr>
                                      <p:to x="100000" y="95000"/>
                                    </p:animScale>
                                    <p:animScale>
                                      <p:cBhvr>
                                        <p:cTn id="164" dur="166" decel="50000">
                                          <p:stCondLst>
                                            <p:cond delay="1834"/>
                                          </p:stCondLst>
                                        </p:cTn>
                                        <p:tgtEl>
                                          <p:spTgt spid="4">
                                            <p:txEl>
                                              <p:charRg st="8" end="8"/>
                                            </p:txEl>
                                          </p:spTgt>
                                        </p:tgtEl>
                                      </p:cBhvr>
                                      <p:to x="100000" y="100000"/>
                                    </p:animScale>
                                  </p:childTnLst>
                                </p:cTn>
                              </p:par>
                            </p:childTnLst>
                          </p:cTn>
                        </p:par>
                      </p:childTnLst>
                    </p:cTn>
                  </p:par>
                  <p:par>
                    <p:cTn id="165" fill="hold">
                      <p:stCondLst>
                        <p:cond delay="indefinite"/>
                      </p:stCondLst>
                      <p:childTnLst>
                        <p:par>
                          <p:cTn id="166" fill="hold">
                            <p:stCondLst>
                              <p:cond delay="0"/>
                            </p:stCondLst>
                            <p:childTnLst>
                              <p:par>
                                <p:cTn id="167" presetID="26" presetClass="entr" presetSubtype="0" fill="hold" nodeType="clickEffect">
                                  <p:stCondLst>
                                    <p:cond delay="0"/>
                                  </p:stCondLst>
                                  <p:childTnLst>
                                    <p:set>
                                      <p:cBhvr>
                                        <p:cTn id="168" dur="1" fill="hold">
                                          <p:stCondLst>
                                            <p:cond delay="0"/>
                                          </p:stCondLst>
                                        </p:cTn>
                                        <p:tgtEl>
                                          <p:spTgt spid="4">
                                            <p:txEl>
                                              <p:charRg st="9" end="9"/>
                                            </p:txEl>
                                          </p:spTgt>
                                        </p:tgtEl>
                                        <p:attrNameLst>
                                          <p:attrName>style.visibility</p:attrName>
                                        </p:attrNameLst>
                                      </p:cBhvr>
                                      <p:to>
                                        <p:strVal val="visible"/>
                                      </p:to>
                                    </p:set>
                                    <p:animEffect transition="in" filter="wipe(down)">
                                      <p:cBhvr>
                                        <p:cTn id="169" dur="580">
                                          <p:stCondLst>
                                            <p:cond delay="0"/>
                                          </p:stCondLst>
                                        </p:cTn>
                                        <p:tgtEl>
                                          <p:spTgt spid="4">
                                            <p:txEl>
                                              <p:charRg st="9" end="9"/>
                                            </p:txEl>
                                          </p:spTgt>
                                        </p:tgtEl>
                                      </p:cBhvr>
                                    </p:animEffect>
                                    <p:anim calcmode="lin" valueType="num">
                                      <p:cBhvr>
                                        <p:cTn id="170" dur="1822" tmFilter="0,0; 0.14,0.36; 0.43,0.73; 0.71,0.91; 1.0,1.0">
                                          <p:stCondLst>
                                            <p:cond delay="0"/>
                                          </p:stCondLst>
                                        </p:cTn>
                                        <p:tgtEl>
                                          <p:spTgt spid="4">
                                            <p:txEl>
                                              <p:charRg st="9" end="9"/>
                                            </p:txEl>
                                          </p:spTgt>
                                        </p:tgtEl>
                                        <p:attrNameLst>
                                          <p:attrName>ppt_x</p:attrName>
                                        </p:attrNameLst>
                                      </p:cBhvr>
                                      <p:tavLst>
                                        <p:tav tm="0">
                                          <p:val>
                                            <p:strVal val="#ppt_x-0.25"/>
                                          </p:val>
                                        </p:tav>
                                        <p:tav tm="100000">
                                          <p:val>
                                            <p:strVal val="#ppt_x"/>
                                          </p:val>
                                        </p:tav>
                                      </p:tavLst>
                                    </p:anim>
                                    <p:anim calcmode="lin" valueType="num">
                                      <p:cBhvr>
                                        <p:cTn id="171" dur="664" tmFilter="0.0,0.0; 0.25,0.07; 0.50,0.2; 0.75,0.467; 1.0,1.0">
                                          <p:stCondLst>
                                            <p:cond delay="0"/>
                                          </p:stCondLst>
                                        </p:cTn>
                                        <p:tgtEl>
                                          <p:spTgt spid="4">
                                            <p:txEl>
                                              <p:charRg st="9" end="9"/>
                                            </p:txEl>
                                          </p:spTgt>
                                        </p:tgtEl>
                                        <p:attrNameLst>
                                          <p:attrName>ppt_y</p:attrName>
                                        </p:attrNameLst>
                                      </p:cBhvr>
                                      <p:tavLst>
                                        <p:tav tm="0" fmla="#ppt_y-sin(pi*$)/3">
                                          <p:val>
                                            <p:fltVal val="0.500000"/>
                                          </p:val>
                                        </p:tav>
                                        <p:tav tm="100000">
                                          <p:val>
                                            <p:fltVal val="1.000000"/>
                                          </p:val>
                                        </p:tav>
                                      </p:tavLst>
                                    </p:anim>
                                    <p:anim calcmode="lin" valueType="num">
                                      <p:cBhvr>
                                        <p:cTn id="172" dur="664" tmFilter="0, 0; 0.125,0.2665; 0.25,0.4; 0.375,0.465; 0.5,0.5;  0.625,0.535; 0.75,0.6; 0.875,0.7335; 1,1">
                                          <p:stCondLst>
                                            <p:cond delay="664"/>
                                          </p:stCondLst>
                                        </p:cTn>
                                        <p:tgtEl>
                                          <p:spTgt spid="4">
                                            <p:txEl>
                                              <p:charRg st="9" end="9"/>
                                            </p:txEl>
                                          </p:spTgt>
                                        </p:tgtEl>
                                        <p:attrNameLst>
                                          <p:attrName>ppt_y</p:attrName>
                                        </p:attrNameLst>
                                      </p:cBhvr>
                                      <p:tavLst>
                                        <p:tav tm="0" fmla="#ppt_y-sin(pi*$)/9">
                                          <p:val>
                                            <p:fltVal val="0.000000"/>
                                          </p:val>
                                        </p:tav>
                                        <p:tav tm="100000">
                                          <p:val>
                                            <p:fltVal val="1.000000"/>
                                          </p:val>
                                        </p:tav>
                                      </p:tavLst>
                                    </p:anim>
                                    <p:anim calcmode="lin" valueType="num">
                                      <p:cBhvr>
                                        <p:cTn id="173" dur="332" tmFilter="0, 0; 0.125,0.2665; 0.25,0.4; 0.375,0.465; 0.5,0.5;  0.625,0.535; 0.75,0.6; 0.875,0.7335; 1,1">
                                          <p:stCondLst>
                                            <p:cond delay="1324"/>
                                          </p:stCondLst>
                                        </p:cTn>
                                        <p:tgtEl>
                                          <p:spTgt spid="4">
                                            <p:txEl>
                                              <p:charRg st="9" end="9"/>
                                            </p:txEl>
                                          </p:spTgt>
                                        </p:tgtEl>
                                        <p:attrNameLst>
                                          <p:attrName>ppt_y</p:attrName>
                                        </p:attrNameLst>
                                      </p:cBhvr>
                                      <p:tavLst>
                                        <p:tav tm="0" fmla="#ppt_y-sin(pi*$)/27">
                                          <p:val>
                                            <p:fltVal val="0.000000"/>
                                          </p:val>
                                        </p:tav>
                                        <p:tav tm="100000">
                                          <p:val>
                                            <p:fltVal val="1.000000"/>
                                          </p:val>
                                        </p:tav>
                                      </p:tavLst>
                                    </p:anim>
                                    <p:anim calcmode="lin" valueType="num">
                                      <p:cBhvr>
                                        <p:cTn id="174" dur="164" tmFilter="0, 0; 0.125,0.2665; 0.25,0.4; 0.375,0.465; 0.5,0.5;  0.625,0.535; 0.75,0.6; 0.875,0.7335; 1,1">
                                          <p:stCondLst>
                                            <p:cond delay="1656"/>
                                          </p:stCondLst>
                                        </p:cTn>
                                        <p:tgtEl>
                                          <p:spTgt spid="4">
                                            <p:txEl>
                                              <p:charRg st="9" end="9"/>
                                            </p:txEl>
                                          </p:spTgt>
                                        </p:tgtEl>
                                        <p:attrNameLst>
                                          <p:attrName>ppt_y</p:attrName>
                                        </p:attrNameLst>
                                      </p:cBhvr>
                                      <p:tavLst>
                                        <p:tav tm="0" fmla="#ppt_y-sin(pi*$)/81">
                                          <p:val>
                                            <p:fltVal val="0.000000"/>
                                          </p:val>
                                        </p:tav>
                                        <p:tav tm="100000">
                                          <p:val>
                                            <p:fltVal val="1.000000"/>
                                          </p:val>
                                        </p:tav>
                                      </p:tavLst>
                                    </p:anim>
                                    <p:animScale>
                                      <p:cBhvr>
                                        <p:cTn id="175" dur="26">
                                          <p:stCondLst>
                                            <p:cond delay="650"/>
                                          </p:stCondLst>
                                        </p:cTn>
                                        <p:tgtEl>
                                          <p:spTgt spid="4">
                                            <p:txEl>
                                              <p:charRg st="9" end="9"/>
                                            </p:txEl>
                                          </p:spTgt>
                                        </p:tgtEl>
                                      </p:cBhvr>
                                      <p:to x="100000" y="60000"/>
                                    </p:animScale>
                                    <p:animScale>
                                      <p:cBhvr>
                                        <p:cTn id="176" dur="166" decel="50000">
                                          <p:stCondLst>
                                            <p:cond delay="676"/>
                                          </p:stCondLst>
                                        </p:cTn>
                                        <p:tgtEl>
                                          <p:spTgt spid="4">
                                            <p:txEl>
                                              <p:charRg st="9" end="9"/>
                                            </p:txEl>
                                          </p:spTgt>
                                        </p:tgtEl>
                                      </p:cBhvr>
                                      <p:to x="100000" y="100000"/>
                                    </p:animScale>
                                    <p:animScale>
                                      <p:cBhvr>
                                        <p:cTn id="177" dur="26">
                                          <p:stCondLst>
                                            <p:cond delay="1312"/>
                                          </p:stCondLst>
                                        </p:cTn>
                                        <p:tgtEl>
                                          <p:spTgt spid="4">
                                            <p:txEl>
                                              <p:charRg st="9" end="9"/>
                                            </p:txEl>
                                          </p:spTgt>
                                        </p:tgtEl>
                                      </p:cBhvr>
                                      <p:to x="100000" y="80000"/>
                                    </p:animScale>
                                    <p:animScale>
                                      <p:cBhvr>
                                        <p:cTn id="178" dur="166" decel="50000">
                                          <p:stCondLst>
                                            <p:cond delay="1338"/>
                                          </p:stCondLst>
                                        </p:cTn>
                                        <p:tgtEl>
                                          <p:spTgt spid="4">
                                            <p:txEl>
                                              <p:charRg st="9" end="9"/>
                                            </p:txEl>
                                          </p:spTgt>
                                        </p:tgtEl>
                                      </p:cBhvr>
                                      <p:to x="100000" y="100000"/>
                                    </p:animScale>
                                    <p:animScale>
                                      <p:cBhvr>
                                        <p:cTn id="179" dur="26">
                                          <p:stCondLst>
                                            <p:cond delay="1642"/>
                                          </p:stCondLst>
                                        </p:cTn>
                                        <p:tgtEl>
                                          <p:spTgt spid="4">
                                            <p:txEl>
                                              <p:charRg st="9" end="9"/>
                                            </p:txEl>
                                          </p:spTgt>
                                        </p:tgtEl>
                                      </p:cBhvr>
                                      <p:to x="100000" y="90000"/>
                                    </p:animScale>
                                    <p:animScale>
                                      <p:cBhvr>
                                        <p:cTn id="180" dur="166" decel="50000">
                                          <p:stCondLst>
                                            <p:cond delay="1668"/>
                                          </p:stCondLst>
                                        </p:cTn>
                                        <p:tgtEl>
                                          <p:spTgt spid="4">
                                            <p:txEl>
                                              <p:charRg st="9" end="9"/>
                                            </p:txEl>
                                          </p:spTgt>
                                        </p:tgtEl>
                                      </p:cBhvr>
                                      <p:to x="100000" y="100000"/>
                                    </p:animScale>
                                    <p:animScale>
                                      <p:cBhvr>
                                        <p:cTn id="181" dur="26">
                                          <p:stCondLst>
                                            <p:cond delay="1808"/>
                                          </p:stCondLst>
                                        </p:cTn>
                                        <p:tgtEl>
                                          <p:spTgt spid="4">
                                            <p:txEl>
                                              <p:charRg st="9" end="9"/>
                                            </p:txEl>
                                          </p:spTgt>
                                        </p:tgtEl>
                                      </p:cBhvr>
                                      <p:to x="100000" y="95000"/>
                                    </p:animScale>
                                    <p:animScale>
                                      <p:cBhvr>
                                        <p:cTn id="182" dur="166" decel="50000">
                                          <p:stCondLst>
                                            <p:cond delay="1834"/>
                                          </p:stCondLst>
                                        </p:cTn>
                                        <p:tgtEl>
                                          <p:spTgt spid="4">
                                            <p:txEl>
                                              <p:charRg st="9" end="9"/>
                                            </p:txEl>
                                          </p:spTgt>
                                        </p:tgtEl>
                                      </p:cBhvr>
                                      <p:to x="100000" y="100000"/>
                                    </p:animScale>
                                  </p:childTnLst>
                                </p:cTn>
                              </p:par>
                            </p:childTnLst>
                          </p:cTn>
                        </p:par>
                      </p:childTnLst>
                    </p:cTn>
                  </p:par>
                  <p:par>
                    <p:cTn id="183" fill="hold">
                      <p:stCondLst>
                        <p:cond delay="indefinite"/>
                      </p:stCondLst>
                      <p:childTnLst>
                        <p:par>
                          <p:cTn id="184" fill="hold">
                            <p:stCondLst>
                              <p:cond delay="0"/>
                            </p:stCondLst>
                            <p:childTnLst>
                              <p:par>
                                <p:cTn id="185" presetID="26" presetClass="entr" presetSubtype="0" fill="hold" nodeType="clickEffect">
                                  <p:stCondLst>
                                    <p:cond delay="0"/>
                                  </p:stCondLst>
                                  <p:childTnLst>
                                    <p:set>
                                      <p:cBhvr>
                                        <p:cTn id="186" dur="1" fill="hold">
                                          <p:stCondLst>
                                            <p:cond delay="0"/>
                                          </p:stCondLst>
                                        </p:cTn>
                                        <p:tgtEl>
                                          <p:spTgt spid="4">
                                            <p:txEl>
                                              <p:charRg st="10" end="10"/>
                                            </p:txEl>
                                          </p:spTgt>
                                        </p:tgtEl>
                                        <p:attrNameLst>
                                          <p:attrName>style.visibility</p:attrName>
                                        </p:attrNameLst>
                                      </p:cBhvr>
                                      <p:to>
                                        <p:strVal val="visible"/>
                                      </p:to>
                                    </p:set>
                                    <p:animEffect transition="in" filter="wipe(down)">
                                      <p:cBhvr>
                                        <p:cTn id="187" dur="580">
                                          <p:stCondLst>
                                            <p:cond delay="0"/>
                                          </p:stCondLst>
                                        </p:cTn>
                                        <p:tgtEl>
                                          <p:spTgt spid="4">
                                            <p:txEl>
                                              <p:charRg st="10" end="10"/>
                                            </p:txEl>
                                          </p:spTgt>
                                        </p:tgtEl>
                                      </p:cBhvr>
                                    </p:animEffect>
                                    <p:anim calcmode="lin" valueType="num">
                                      <p:cBhvr>
                                        <p:cTn id="188" dur="1822" tmFilter="0,0; 0.14,0.36; 0.43,0.73; 0.71,0.91; 1.0,1.0">
                                          <p:stCondLst>
                                            <p:cond delay="0"/>
                                          </p:stCondLst>
                                        </p:cTn>
                                        <p:tgtEl>
                                          <p:spTgt spid="4">
                                            <p:txEl>
                                              <p:charRg st="10" end="10"/>
                                            </p:txEl>
                                          </p:spTgt>
                                        </p:tgtEl>
                                        <p:attrNameLst>
                                          <p:attrName>ppt_x</p:attrName>
                                        </p:attrNameLst>
                                      </p:cBhvr>
                                      <p:tavLst>
                                        <p:tav tm="0">
                                          <p:val>
                                            <p:strVal val="#ppt_x-0.25"/>
                                          </p:val>
                                        </p:tav>
                                        <p:tav tm="100000">
                                          <p:val>
                                            <p:strVal val="#ppt_x"/>
                                          </p:val>
                                        </p:tav>
                                      </p:tavLst>
                                    </p:anim>
                                    <p:anim calcmode="lin" valueType="num">
                                      <p:cBhvr>
                                        <p:cTn id="189" dur="664" tmFilter="0.0,0.0; 0.25,0.07; 0.50,0.2; 0.75,0.467; 1.0,1.0">
                                          <p:stCondLst>
                                            <p:cond delay="0"/>
                                          </p:stCondLst>
                                        </p:cTn>
                                        <p:tgtEl>
                                          <p:spTgt spid="4">
                                            <p:txEl>
                                              <p:charRg st="10" end="10"/>
                                            </p:txEl>
                                          </p:spTgt>
                                        </p:tgtEl>
                                        <p:attrNameLst>
                                          <p:attrName>ppt_y</p:attrName>
                                        </p:attrNameLst>
                                      </p:cBhvr>
                                      <p:tavLst>
                                        <p:tav tm="0" fmla="#ppt_y-sin(pi*$)/3">
                                          <p:val>
                                            <p:fltVal val="0.500000"/>
                                          </p:val>
                                        </p:tav>
                                        <p:tav tm="100000">
                                          <p:val>
                                            <p:fltVal val="1.000000"/>
                                          </p:val>
                                        </p:tav>
                                      </p:tavLst>
                                    </p:anim>
                                    <p:anim calcmode="lin" valueType="num">
                                      <p:cBhvr>
                                        <p:cTn id="190" dur="664" tmFilter="0, 0; 0.125,0.2665; 0.25,0.4; 0.375,0.465; 0.5,0.5;  0.625,0.535; 0.75,0.6; 0.875,0.7335; 1,1">
                                          <p:stCondLst>
                                            <p:cond delay="664"/>
                                          </p:stCondLst>
                                        </p:cTn>
                                        <p:tgtEl>
                                          <p:spTgt spid="4">
                                            <p:txEl>
                                              <p:charRg st="10" end="10"/>
                                            </p:txEl>
                                          </p:spTgt>
                                        </p:tgtEl>
                                        <p:attrNameLst>
                                          <p:attrName>ppt_y</p:attrName>
                                        </p:attrNameLst>
                                      </p:cBhvr>
                                      <p:tavLst>
                                        <p:tav tm="0" fmla="#ppt_y-sin(pi*$)/9">
                                          <p:val>
                                            <p:fltVal val="0.000000"/>
                                          </p:val>
                                        </p:tav>
                                        <p:tav tm="100000">
                                          <p:val>
                                            <p:fltVal val="1.000000"/>
                                          </p:val>
                                        </p:tav>
                                      </p:tavLst>
                                    </p:anim>
                                    <p:anim calcmode="lin" valueType="num">
                                      <p:cBhvr>
                                        <p:cTn id="191" dur="332" tmFilter="0, 0; 0.125,0.2665; 0.25,0.4; 0.375,0.465; 0.5,0.5;  0.625,0.535; 0.75,0.6; 0.875,0.7335; 1,1">
                                          <p:stCondLst>
                                            <p:cond delay="1324"/>
                                          </p:stCondLst>
                                        </p:cTn>
                                        <p:tgtEl>
                                          <p:spTgt spid="4">
                                            <p:txEl>
                                              <p:charRg st="10" end="10"/>
                                            </p:txEl>
                                          </p:spTgt>
                                        </p:tgtEl>
                                        <p:attrNameLst>
                                          <p:attrName>ppt_y</p:attrName>
                                        </p:attrNameLst>
                                      </p:cBhvr>
                                      <p:tavLst>
                                        <p:tav tm="0" fmla="#ppt_y-sin(pi*$)/27">
                                          <p:val>
                                            <p:fltVal val="0.000000"/>
                                          </p:val>
                                        </p:tav>
                                        <p:tav tm="100000">
                                          <p:val>
                                            <p:fltVal val="1.000000"/>
                                          </p:val>
                                        </p:tav>
                                      </p:tavLst>
                                    </p:anim>
                                    <p:anim calcmode="lin" valueType="num">
                                      <p:cBhvr>
                                        <p:cTn id="192" dur="164" tmFilter="0, 0; 0.125,0.2665; 0.25,0.4; 0.375,0.465; 0.5,0.5;  0.625,0.535; 0.75,0.6; 0.875,0.7335; 1,1">
                                          <p:stCondLst>
                                            <p:cond delay="1656"/>
                                          </p:stCondLst>
                                        </p:cTn>
                                        <p:tgtEl>
                                          <p:spTgt spid="4">
                                            <p:txEl>
                                              <p:charRg st="10" end="10"/>
                                            </p:txEl>
                                          </p:spTgt>
                                        </p:tgtEl>
                                        <p:attrNameLst>
                                          <p:attrName>ppt_y</p:attrName>
                                        </p:attrNameLst>
                                      </p:cBhvr>
                                      <p:tavLst>
                                        <p:tav tm="0" fmla="#ppt_y-sin(pi*$)/81">
                                          <p:val>
                                            <p:fltVal val="0.000000"/>
                                          </p:val>
                                        </p:tav>
                                        <p:tav tm="100000">
                                          <p:val>
                                            <p:fltVal val="1.000000"/>
                                          </p:val>
                                        </p:tav>
                                      </p:tavLst>
                                    </p:anim>
                                    <p:animScale>
                                      <p:cBhvr>
                                        <p:cTn id="193" dur="26">
                                          <p:stCondLst>
                                            <p:cond delay="650"/>
                                          </p:stCondLst>
                                        </p:cTn>
                                        <p:tgtEl>
                                          <p:spTgt spid="4">
                                            <p:txEl>
                                              <p:charRg st="10" end="10"/>
                                            </p:txEl>
                                          </p:spTgt>
                                        </p:tgtEl>
                                      </p:cBhvr>
                                      <p:to x="100000" y="60000"/>
                                    </p:animScale>
                                    <p:animScale>
                                      <p:cBhvr>
                                        <p:cTn id="194" dur="166" decel="50000">
                                          <p:stCondLst>
                                            <p:cond delay="676"/>
                                          </p:stCondLst>
                                        </p:cTn>
                                        <p:tgtEl>
                                          <p:spTgt spid="4">
                                            <p:txEl>
                                              <p:charRg st="10" end="10"/>
                                            </p:txEl>
                                          </p:spTgt>
                                        </p:tgtEl>
                                      </p:cBhvr>
                                      <p:to x="100000" y="100000"/>
                                    </p:animScale>
                                    <p:animScale>
                                      <p:cBhvr>
                                        <p:cTn id="195" dur="26">
                                          <p:stCondLst>
                                            <p:cond delay="1312"/>
                                          </p:stCondLst>
                                        </p:cTn>
                                        <p:tgtEl>
                                          <p:spTgt spid="4">
                                            <p:txEl>
                                              <p:charRg st="10" end="10"/>
                                            </p:txEl>
                                          </p:spTgt>
                                        </p:tgtEl>
                                      </p:cBhvr>
                                      <p:to x="100000" y="80000"/>
                                    </p:animScale>
                                    <p:animScale>
                                      <p:cBhvr>
                                        <p:cTn id="196" dur="166" decel="50000">
                                          <p:stCondLst>
                                            <p:cond delay="1338"/>
                                          </p:stCondLst>
                                        </p:cTn>
                                        <p:tgtEl>
                                          <p:spTgt spid="4">
                                            <p:txEl>
                                              <p:charRg st="10" end="10"/>
                                            </p:txEl>
                                          </p:spTgt>
                                        </p:tgtEl>
                                      </p:cBhvr>
                                      <p:to x="100000" y="100000"/>
                                    </p:animScale>
                                    <p:animScale>
                                      <p:cBhvr>
                                        <p:cTn id="197" dur="26">
                                          <p:stCondLst>
                                            <p:cond delay="1642"/>
                                          </p:stCondLst>
                                        </p:cTn>
                                        <p:tgtEl>
                                          <p:spTgt spid="4">
                                            <p:txEl>
                                              <p:charRg st="10" end="10"/>
                                            </p:txEl>
                                          </p:spTgt>
                                        </p:tgtEl>
                                      </p:cBhvr>
                                      <p:to x="100000" y="90000"/>
                                    </p:animScale>
                                    <p:animScale>
                                      <p:cBhvr>
                                        <p:cTn id="198" dur="166" decel="50000">
                                          <p:stCondLst>
                                            <p:cond delay="1668"/>
                                          </p:stCondLst>
                                        </p:cTn>
                                        <p:tgtEl>
                                          <p:spTgt spid="4">
                                            <p:txEl>
                                              <p:charRg st="10" end="10"/>
                                            </p:txEl>
                                          </p:spTgt>
                                        </p:tgtEl>
                                      </p:cBhvr>
                                      <p:to x="100000" y="100000"/>
                                    </p:animScale>
                                    <p:animScale>
                                      <p:cBhvr>
                                        <p:cTn id="199" dur="26">
                                          <p:stCondLst>
                                            <p:cond delay="1808"/>
                                          </p:stCondLst>
                                        </p:cTn>
                                        <p:tgtEl>
                                          <p:spTgt spid="4">
                                            <p:txEl>
                                              <p:charRg st="10" end="10"/>
                                            </p:txEl>
                                          </p:spTgt>
                                        </p:tgtEl>
                                      </p:cBhvr>
                                      <p:to x="100000" y="95000"/>
                                    </p:animScale>
                                    <p:animScale>
                                      <p:cBhvr>
                                        <p:cTn id="200" dur="166" decel="50000">
                                          <p:stCondLst>
                                            <p:cond delay="1834"/>
                                          </p:stCondLst>
                                        </p:cTn>
                                        <p:tgtEl>
                                          <p:spTgt spid="4">
                                            <p:txEl>
                                              <p:charRg st="10" end="10"/>
                                            </p:txEl>
                                          </p:spTgt>
                                        </p:tgtEl>
                                      </p:cBhvr>
                                      <p:to x="100000" y="100000"/>
                                    </p:animScale>
                                  </p:childTnLst>
                                </p:cTn>
                              </p:par>
                            </p:childTnLst>
                          </p:cTn>
                        </p:par>
                      </p:childTnLst>
                    </p:cTn>
                  </p:par>
                  <p:par>
                    <p:cTn id="201" fill="hold">
                      <p:stCondLst>
                        <p:cond delay="indefinite"/>
                      </p:stCondLst>
                      <p:childTnLst>
                        <p:par>
                          <p:cTn id="202" fill="hold">
                            <p:stCondLst>
                              <p:cond delay="0"/>
                            </p:stCondLst>
                            <p:childTnLst>
                              <p:par>
                                <p:cTn id="203" presetID="26" presetClass="entr" presetSubtype="0" fill="hold" nodeType="clickEffect">
                                  <p:stCondLst>
                                    <p:cond delay="0"/>
                                  </p:stCondLst>
                                  <p:childTnLst>
                                    <p:set>
                                      <p:cBhvr>
                                        <p:cTn id="204" dur="1" fill="hold">
                                          <p:stCondLst>
                                            <p:cond delay="0"/>
                                          </p:stCondLst>
                                        </p:cTn>
                                        <p:tgtEl>
                                          <p:spTgt spid="4">
                                            <p:txEl>
                                              <p:charRg st="11" end="11"/>
                                            </p:txEl>
                                          </p:spTgt>
                                        </p:tgtEl>
                                        <p:attrNameLst>
                                          <p:attrName>style.visibility</p:attrName>
                                        </p:attrNameLst>
                                      </p:cBhvr>
                                      <p:to>
                                        <p:strVal val="visible"/>
                                      </p:to>
                                    </p:set>
                                    <p:animEffect transition="in" filter="wipe(down)">
                                      <p:cBhvr>
                                        <p:cTn id="205" dur="580">
                                          <p:stCondLst>
                                            <p:cond delay="0"/>
                                          </p:stCondLst>
                                        </p:cTn>
                                        <p:tgtEl>
                                          <p:spTgt spid="4">
                                            <p:txEl>
                                              <p:charRg st="11" end="11"/>
                                            </p:txEl>
                                          </p:spTgt>
                                        </p:tgtEl>
                                      </p:cBhvr>
                                    </p:animEffect>
                                    <p:anim calcmode="lin" valueType="num">
                                      <p:cBhvr>
                                        <p:cTn id="206" dur="1822" tmFilter="0,0; 0.14,0.36; 0.43,0.73; 0.71,0.91; 1.0,1.0">
                                          <p:stCondLst>
                                            <p:cond delay="0"/>
                                          </p:stCondLst>
                                        </p:cTn>
                                        <p:tgtEl>
                                          <p:spTgt spid="4">
                                            <p:txEl>
                                              <p:charRg st="11" end="11"/>
                                            </p:txEl>
                                          </p:spTgt>
                                        </p:tgtEl>
                                        <p:attrNameLst>
                                          <p:attrName>ppt_x</p:attrName>
                                        </p:attrNameLst>
                                      </p:cBhvr>
                                      <p:tavLst>
                                        <p:tav tm="0">
                                          <p:val>
                                            <p:strVal val="#ppt_x-0.25"/>
                                          </p:val>
                                        </p:tav>
                                        <p:tav tm="100000">
                                          <p:val>
                                            <p:strVal val="#ppt_x"/>
                                          </p:val>
                                        </p:tav>
                                      </p:tavLst>
                                    </p:anim>
                                    <p:anim calcmode="lin" valueType="num">
                                      <p:cBhvr>
                                        <p:cTn id="207" dur="664" tmFilter="0.0,0.0; 0.25,0.07; 0.50,0.2; 0.75,0.467; 1.0,1.0">
                                          <p:stCondLst>
                                            <p:cond delay="0"/>
                                          </p:stCondLst>
                                        </p:cTn>
                                        <p:tgtEl>
                                          <p:spTgt spid="4">
                                            <p:txEl>
                                              <p:charRg st="11" end="11"/>
                                            </p:txEl>
                                          </p:spTgt>
                                        </p:tgtEl>
                                        <p:attrNameLst>
                                          <p:attrName>ppt_y</p:attrName>
                                        </p:attrNameLst>
                                      </p:cBhvr>
                                      <p:tavLst>
                                        <p:tav tm="0" fmla="#ppt_y-sin(pi*$)/3">
                                          <p:val>
                                            <p:fltVal val="0.500000"/>
                                          </p:val>
                                        </p:tav>
                                        <p:tav tm="100000">
                                          <p:val>
                                            <p:fltVal val="1.000000"/>
                                          </p:val>
                                        </p:tav>
                                      </p:tavLst>
                                    </p:anim>
                                    <p:anim calcmode="lin" valueType="num">
                                      <p:cBhvr>
                                        <p:cTn id="208" dur="664" tmFilter="0, 0; 0.125,0.2665; 0.25,0.4; 0.375,0.465; 0.5,0.5;  0.625,0.535; 0.75,0.6; 0.875,0.7335; 1,1">
                                          <p:stCondLst>
                                            <p:cond delay="664"/>
                                          </p:stCondLst>
                                        </p:cTn>
                                        <p:tgtEl>
                                          <p:spTgt spid="4">
                                            <p:txEl>
                                              <p:charRg st="11" end="11"/>
                                            </p:txEl>
                                          </p:spTgt>
                                        </p:tgtEl>
                                        <p:attrNameLst>
                                          <p:attrName>ppt_y</p:attrName>
                                        </p:attrNameLst>
                                      </p:cBhvr>
                                      <p:tavLst>
                                        <p:tav tm="0" fmla="#ppt_y-sin(pi*$)/9">
                                          <p:val>
                                            <p:fltVal val="0.000000"/>
                                          </p:val>
                                        </p:tav>
                                        <p:tav tm="100000">
                                          <p:val>
                                            <p:fltVal val="1.000000"/>
                                          </p:val>
                                        </p:tav>
                                      </p:tavLst>
                                    </p:anim>
                                    <p:anim calcmode="lin" valueType="num">
                                      <p:cBhvr>
                                        <p:cTn id="209" dur="332" tmFilter="0, 0; 0.125,0.2665; 0.25,0.4; 0.375,0.465; 0.5,0.5;  0.625,0.535; 0.75,0.6; 0.875,0.7335; 1,1">
                                          <p:stCondLst>
                                            <p:cond delay="1324"/>
                                          </p:stCondLst>
                                        </p:cTn>
                                        <p:tgtEl>
                                          <p:spTgt spid="4">
                                            <p:txEl>
                                              <p:charRg st="11" end="11"/>
                                            </p:txEl>
                                          </p:spTgt>
                                        </p:tgtEl>
                                        <p:attrNameLst>
                                          <p:attrName>ppt_y</p:attrName>
                                        </p:attrNameLst>
                                      </p:cBhvr>
                                      <p:tavLst>
                                        <p:tav tm="0" fmla="#ppt_y-sin(pi*$)/27">
                                          <p:val>
                                            <p:fltVal val="0.000000"/>
                                          </p:val>
                                        </p:tav>
                                        <p:tav tm="100000">
                                          <p:val>
                                            <p:fltVal val="1.000000"/>
                                          </p:val>
                                        </p:tav>
                                      </p:tavLst>
                                    </p:anim>
                                    <p:anim calcmode="lin" valueType="num">
                                      <p:cBhvr>
                                        <p:cTn id="210" dur="164" tmFilter="0, 0; 0.125,0.2665; 0.25,0.4; 0.375,0.465; 0.5,0.5;  0.625,0.535; 0.75,0.6; 0.875,0.7335; 1,1">
                                          <p:stCondLst>
                                            <p:cond delay="1656"/>
                                          </p:stCondLst>
                                        </p:cTn>
                                        <p:tgtEl>
                                          <p:spTgt spid="4">
                                            <p:txEl>
                                              <p:charRg st="11" end="11"/>
                                            </p:txEl>
                                          </p:spTgt>
                                        </p:tgtEl>
                                        <p:attrNameLst>
                                          <p:attrName>ppt_y</p:attrName>
                                        </p:attrNameLst>
                                      </p:cBhvr>
                                      <p:tavLst>
                                        <p:tav tm="0" fmla="#ppt_y-sin(pi*$)/81">
                                          <p:val>
                                            <p:fltVal val="0.000000"/>
                                          </p:val>
                                        </p:tav>
                                        <p:tav tm="100000">
                                          <p:val>
                                            <p:fltVal val="1.000000"/>
                                          </p:val>
                                        </p:tav>
                                      </p:tavLst>
                                    </p:anim>
                                    <p:animScale>
                                      <p:cBhvr>
                                        <p:cTn id="211" dur="26">
                                          <p:stCondLst>
                                            <p:cond delay="650"/>
                                          </p:stCondLst>
                                        </p:cTn>
                                        <p:tgtEl>
                                          <p:spTgt spid="4">
                                            <p:txEl>
                                              <p:charRg st="11" end="11"/>
                                            </p:txEl>
                                          </p:spTgt>
                                        </p:tgtEl>
                                      </p:cBhvr>
                                      <p:to x="100000" y="60000"/>
                                    </p:animScale>
                                    <p:animScale>
                                      <p:cBhvr>
                                        <p:cTn id="212" dur="166" decel="50000">
                                          <p:stCondLst>
                                            <p:cond delay="676"/>
                                          </p:stCondLst>
                                        </p:cTn>
                                        <p:tgtEl>
                                          <p:spTgt spid="4">
                                            <p:txEl>
                                              <p:charRg st="11" end="11"/>
                                            </p:txEl>
                                          </p:spTgt>
                                        </p:tgtEl>
                                      </p:cBhvr>
                                      <p:to x="100000" y="100000"/>
                                    </p:animScale>
                                    <p:animScale>
                                      <p:cBhvr>
                                        <p:cTn id="213" dur="26">
                                          <p:stCondLst>
                                            <p:cond delay="1312"/>
                                          </p:stCondLst>
                                        </p:cTn>
                                        <p:tgtEl>
                                          <p:spTgt spid="4">
                                            <p:txEl>
                                              <p:charRg st="11" end="11"/>
                                            </p:txEl>
                                          </p:spTgt>
                                        </p:tgtEl>
                                      </p:cBhvr>
                                      <p:to x="100000" y="80000"/>
                                    </p:animScale>
                                    <p:animScale>
                                      <p:cBhvr>
                                        <p:cTn id="214" dur="166" decel="50000">
                                          <p:stCondLst>
                                            <p:cond delay="1338"/>
                                          </p:stCondLst>
                                        </p:cTn>
                                        <p:tgtEl>
                                          <p:spTgt spid="4">
                                            <p:txEl>
                                              <p:charRg st="11" end="11"/>
                                            </p:txEl>
                                          </p:spTgt>
                                        </p:tgtEl>
                                      </p:cBhvr>
                                      <p:to x="100000" y="100000"/>
                                    </p:animScale>
                                    <p:animScale>
                                      <p:cBhvr>
                                        <p:cTn id="215" dur="26">
                                          <p:stCondLst>
                                            <p:cond delay="1642"/>
                                          </p:stCondLst>
                                        </p:cTn>
                                        <p:tgtEl>
                                          <p:spTgt spid="4">
                                            <p:txEl>
                                              <p:charRg st="11" end="11"/>
                                            </p:txEl>
                                          </p:spTgt>
                                        </p:tgtEl>
                                      </p:cBhvr>
                                      <p:to x="100000" y="90000"/>
                                    </p:animScale>
                                    <p:animScale>
                                      <p:cBhvr>
                                        <p:cTn id="216" dur="166" decel="50000">
                                          <p:stCondLst>
                                            <p:cond delay="1668"/>
                                          </p:stCondLst>
                                        </p:cTn>
                                        <p:tgtEl>
                                          <p:spTgt spid="4">
                                            <p:txEl>
                                              <p:charRg st="11" end="11"/>
                                            </p:txEl>
                                          </p:spTgt>
                                        </p:tgtEl>
                                      </p:cBhvr>
                                      <p:to x="100000" y="100000"/>
                                    </p:animScale>
                                    <p:animScale>
                                      <p:cBhvr>
                                        <p:cTn id="217" dur="26">
                                          <p:stCondLst>
                                            <p:cond delay="1808"/>
                                          </p:stCondLst>
                                        </p:cTn>
                                        <p:tgtEl>
                                          <p:spTgt spid="4">
                                            <p:txEl>
                                              <p:charRg st="11" end="11"/>
                                            </p:txEl>
                                          </p:spTgt>
                                        </p:tgtEl>
                                      </p:cBhvr>
                                      <p:to x="100000" y="95000"/>
                                    </p:animScale>
                                    <p:animScale>
                                      <p:cBhvr>
                                        <p:cTn id="218" dur="166" decel="50000">
                                          <p:stCondLst>
                                            <p:cond delay="1834"/>
                                          </p:stCondLst>
                                        </p:cTn>
                                        <p:tgtEl>
                                          <p:spTgt spid="4">
                                            <p:txEl>
                                              <p:charRg st="11" end="11"/>
                                            </p:txEl>
                                          </p:spTgt>
                                        </p:tgtEl>
                                      </p:cBhvr>
                                      <p:to x="100000" y="100000"/>
                                    </p:animScale>
                                  </p:childTnLst>
                                </p:cTn>
                              </p:par>
                            </p:childTnLst>
                          </p:cTn>
                        </p:par>
                      </p:childTnLst>
                    </p:cTn>
                  </p:par>
                  <p:par>
                    <p:cTn id="219" fill="hold">
                      <p:stCondLst>
                        <p:cond delay="indefinite"/>
                      </p:stCondLst>
                      <p:childTnLst>
                        <p:par>
                          <p:cTn id="220" fill="hold">
                            <p:stCondLst>
                              <p:cond delay="0"/>
                            </p:stCondLst>
                            <p:childTnLst>
                              <p:par>
                                <p:cTn id="221" presetID="26" presetClass="entr" presetSubtype="0" fill="hold" nodeType="clickEffect">
                                  <p:stCondLst>
                                    <p:cond delay="0"/>
                                  </p:stCondLst>
                                  <p:childTnLst>
                                    <p:set>
                                      <p:cBhvr>
                                        <p:cTn id="222" dur="1" fill="hold">
                                          <p:stCondLst>
                                            <p:cond delay="0"/>
                                          </p:stCondLst>
                                        </p:cTn>
                                        <p:tgtEl>
                                          <p:spTgt spid="4">
                                            <p:txEl>
                                              <p:charRg st="12" end="12"/>
                                            </p:txEl>
                                          </p:spTgt>
                                        </p:tgtEl>
                                        <p:attrNameLst>
                                          <p:attrName>style.visibility</p:attrName>
                                        </p:attrNameLst>
                                      </p:cBhvr>
                                      <p:to>
                                        <p:strVal val="visible"/>
                                      </p:to>
                                    </p:set>
                                    <p:animEffect transition="in" filter="wipe(down)">
                                      <p:cBhvr>
                                        <p:cTn id="223" dur="580">
                                          <p:stCondLst>
                                            <p:cond delay="0"/>
                                          </p:stCondLst>
                                        </p:cTn>
                                        <p:tgtEl>
                                          <p:spTgt spid="4">
                                            <p:txEl>
                                              <p:charRg st="12" end="12"/>
                                            </p:txEl>
                                          </p:spTgt>
                                        </p:tgtEl>
                                      </p:cBhvr>
                                    </p:animEffect>
                                    <p:anim calcmode="lin" valueType="num">
                                      <p:cBhvr>
                                        <p:cTn id="224" dur="1822" tmFilter="0,0; 0.14,0.36; 0.43,0.73; 0.71,0.91; 1.0,1.0">
                                          <p:stCondLst>
                                            <p:cond delay="0"/>
                                          </p:stCondLst>
                                        </p:cTn>
                                        <p:tgtEl>
                                          <p:spTgt spid="4">
                                            <p:txEl>
                                              <p:charRg st="12" end="12"/>
                                            </p:txEl>
                                          </p:spTgt>
                                        </p:tgtEl>
                                        <p:attrNameLst>
                                          <p:attrName>ppt_x</p:attrName>
                                        </p:attrNameLst>
                                      </p:cBhvr>
                                      <p:tavLst>
                                        <p:tav tm="0">
                                          <p:val>
                                            <p:strVal val="#ppt_x-0.25"/>
                                          </p:val>
                                        </p:tav>
                                        <p:tav tm="100000">
                                          <p:val>
                                            <p:strVal val="#ppt_x"/>
                                          </p:val>
                                        </p:tav>
                                      </p:tavLst>
                                    </p:anim>
                                    <p:anim calcmode="lin" valueType="num">
                                      <p:cBhvr>
                                        <p:cTn id="225" dur="664" tmFilter="0.0,0.0; 0.25,0.07; 0.50,0.2; 0.75,0.467; 1.0,1.0">
                                          <p:stCondLst>
                                            <p:cond delay="0"/>
                                          </p:stCondLst>
                                        </p:cTn>
                                        <p:tgtEl>
                                          <p:spTgt spid="4">
                                            <p:txEl>
                                              <p:charRg st="12" end="12"/>
                                            </p:txEl>
                                          </p:spTgt>
                                        </p:tgtEl>
                                        <p:attrNameLst>
                                          <p:attrName>ppt_y</p:attrName>
                                        </p:attrNameLst>
                                      </p:cBhvr>
                                      <p:tavLst>
                                        <p:tav tm="0" fmla="#ppt_y-sin(pi*$)/3">
                                          <p:val>
                                            <p:fltVal val="0.500000"/>
                                          </p:val>
                                        </p:tav>
                                        <p:tav tm="100000">
                                          <p:val>
                                            <p:fltVal val="1.000000"/>
                                          </p:val>
                                        </p:tav>
                                      </p:tavLst>
                                    </p:anim>
                                    <p:anim calcmode="lin" valueType="num">
                                      <p:cBhvr>
                                        <p:cTn id="226" dur="664" tmFilter="0, 0; 0.125,0.2665; 0.25,0.4; 0.375,0.465; 0.5,0.5;  0.625,0.535; 0.75,0.6; 0.875,0.7335; 1,1">
                                          <p:stCondLst>
                                            <p:cond delay="664"/>
                                          </p:stCondLst>
                                        </p:cTn>
                                        <p:tgtEl>
                                          <p:spTgt spid="4">
                                            <p:txEl>
                                              <p:charRg st="12" end="12"/>
                                            </p:txEl>
                                          </p:spTgt>
                                        </p:tgtEl>
                                        <p:attrNameLst>
                                          <p:attrName>ppt_y</p:attrName>
                                        </p:attrNameLst>
                                      </p:cBhvr>
                                      <p:tavLst>
                                        <p:tav tm="0" fmla="#ppt_y-sin(pi*$)/9">
                                          <p:val>
                                            <p:fltVal val="0.000000"/>
                                          </p:val>
                                        </p:tav>
                                        <p:tav tm="100000">
                                          <p:val>
                                            <p:fltVal val="1.000000"/>
                                          </p:val>
                                        </p:tav>
                                      </p:tavLst>
                                    </p:anim>
                                    <p:anim calcmode="lin" valueType="num">
                                      <p:cBhvr>
                                        <p:cTn id="227" dur="332" tmFilter="0, 0; 0.125,0.2665; 0.25,0.4; 0.375,0.465; 0.5,0.5;  0.625,0.535; 0.75,0.6; 0.875,0.7335; 1,1">
                                          <p:stCondLst>
                                            <p:cond delay="1324"/>
                                          </p:stCondLst>
                                        </p:cTn>
                                        <p:tgtEl>
                                          <p:spTgt spid="4">
                                            <p:txEl>
                                              <p:charRg st="12" end="12"/>
                                            </p:txEl>
                                          </p:spTgt>
                                        </p:tgtEl>
                                        <p:attrNameLst>
                                          <p:attrName>ppt_y</p:attrName>
                                        </p:attrNameLst>
                                      </p:cBhvr>
                                      <p:tavLst>
                                        <p:tav tm="0" fmla="#ppt_y-sin(pi*$)/27">
                                          <p:val>
                                            <p:fltVal val="0.000000"/>
                                          </p:val>
                                        </p:tav>
                                        <p:tav tm="100000">
                                          <p:val>
                                            <p:fltVal val="1.000000"/>
                                          </p:val>
                                        </p:tav>
                                      </p:tavLst>
                                    </p:anim>
                                    <p:anim calcmode="lin" valueType="num">
                                      <p:cBhvr>
                                        <p:cTn id="228" dur="164" tmFilter="0, 0; 0.125,0.2665; 0.25,0.4; 0.375,0.465; 0.5,0.5;  0.625,0.535; 0.75,0.6; 0.875,0.7335; 1,1">
                                          <p:stCondLst>
                                            <p:cond delay="1656"/>
                                          </p:stCondLst>
                                        </p:cTn>
                                        <p:tgtEl>
                                          <p:spTgt spid="4">
                                            <p:txEl>
                                              <p:charRg st="12" end="12"/>
                                            </p:txEl>
                                          </p:spTgt>
                                        </p:tgtEl>
                                        <p:attrNameLst>
                                          <p:attrName>ppt_y</p:attrName>
                                        </p:attrNameLst>
                                      </p:cBhvr>
                                      <p:tavLst>
                                        <p:tav tm="0" fmla="#ppt_y-sin(pi*$)/81">
                                          <p:val>
                                            <p:fltVal val="0.000000"/>
                                          </p:val>
                                        </p:tav>
                                        <p:tav tm="100000">
                                          <p:val>
                                            <p:fltVal val="1.000000"/>
                                          </p:val>
                                        </p:tav>
                                      </p:tavLst>
                                    </p:anim>
                                    <p:animScale>
                                      <p:cBhvr>
                                        <p:cTn id="229" dur="26">
                                          <p:stCondLst>
                                            <p:cond delay="650"/>
                                          </p:stCondLst>
                                        </p:cTn>
                                        <p:tgtEl>
                                          <p:spTgt spid="4">
                                            <p:txEl>
                                              <p:charRg st="12" end="12"/>
                                            </p:txEl>
                                          </p:spTgt>
                                        </p:tgtEl>
                                      </p:cBhvr>
                                      <p:to x="100000" y="60000"/>
                                    </p:animScale>
                                    <p:animScale>
                                      <p:cBhvr>
                                        <p:cTn id="230" dur="166" decel="50000">
                                          <p:stCondLst>
                                            <p:cond delay="676"/>
                                          </p:stCondLst>
                                        </p:cTn>
                                        <p:tgtEl>
                                          <p:spTgt spid="4">
                                            <p:txEl>
                                              <p:charRg st="12" end="12"/>
                                            </p:txEl>
                                          </p:spTgt>
                                        </p:tgtEl>
                                      </p:cBhvr>
                                      <p:to x="100000" y="100000"/>
                                    </p:animScale>
                                    <p:animScale>
                                      <p:cBhvr>
                                        <p:cTn id="231" dur="26">
                                          <p:stCondLst>
                                            <p:cond delay="1312"/>
                                          </p:stCondLst>
                                        </p:cTn>
                                        <p:tgtEl>
                                          <p:spTgt spid="4">
                                            <p:txEl>
                                              <p:charRg st="12" end="12"/>
                                            </p:txEl>
                                          </p:spTgt>
                                        </p:tgtEl>
                                      </p:cBhvr>
                                      <p:to x="100000" y="80000"/>
                                    </p:animScale>
                                    <p:animScale>
                                      <p:cBhvr>
                                        <p:cTn id="232" dur="166" decel="50000">
                                          <p:stCondLst>
                                            <p:cond delay="1338"/>
                                          </p:stCondLst>
                                        </p:cTn>
                                        <p:tgtEl>
                                          <p:spTgt spid="4">
                                            <p:txEl>
                                              <p:charRg st="12" end="12"/>
                                            </p:txEl>
                                          </p:spTgt>
                                        </p:tgtEl>
                                      </p:cBhvr>
                                      <p:to x="100000" y="100000"/>
                                    </p:animScale>
                                    <p:animScale>
                                      <p:cBhvr>
                                        <p:cTn id="233" dur="26">
                                          <p:stCondLst>
                                            <p:cond delay="1642"/>
                                          </p:stCondLst>
                                        </p:cTn>
                                        <p:tgtEl>
                                          <p:spTgt spid="4">
                                            <p:txEl>
                                              <p:charRg st="12" end="12"/>
                                            </p:txEl>
                                          </p:spTgt>
                                        </p:tgtEl>
                                      </p:cBhvr>
                                      <p:to x="100000" y="90000"/>
                                    </p:animScale>
                                    <p:animScale>
                                      <p:cBhvr>
                                        <p:cTn id="234" dur="166" decel="50000">
                                          <p:stCondLst>
                                            <p:cond delay="1668"/>
                                          </p:stCondLst>
                                        </p:cTn>
                                        <p:tgtEl>
                                          <p:spTgt spid="4">
                                            <p:txEl>
                                              <p:charRg st="12" end="12"/>
                                            </p:txEl>
                                          </p:spTgt>
                                        </p:tgtEl>
                                      </p:cBhvr>
                                      <p:to x="100000" y="100000"/>
                                    </p:animScale>
                                    <p:animScale>
                                      <p:cBhvr>
                                        <p:cTn id="235" dur="26">
                                          <p:stCondLst>
                                            <p:cond delay="1808"/>
                                          </p:stCondLst>
                                        </p:cTn>
                                        <p:tgtEl>
                                          <p:spTgt spid="4">
                                            <p:txEl>
                                              <p:charRg st="12" end="12"/>
                                            </p:txEl>
                                          </p:spTgt>
                                        </p:tgtEl>
                                      </p:cBhvr>
                                      <p:to x="100000" y="95000"/>
                                    </p:animScale>
                                    <p:animScale>
                                      <p:cBhvr>
                                        <p:cTn id="236" dur="166" decel="50000">
                                          <p:stCondLst>
                                            <p:cond delay="1834"/>
                                          </p:stCondLst>
                                        </p:cTn>
                                        <p:tgtEl>
                                          <p:spTgt spid="4">
                                            <p:txEl>
                                              <p:charRg st="12" end="1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982980" y="476885"/>
            <a:ext cx="10478770" cy="5612130"/>
          </a:xfrm>
          <a:prstGeom prst="rect">
            <a:avLst/>
          </a:prstGeom>
          <a:noFill/>
          <a:ln w="9525">
            <a:noFill/>
          </a:ln>
        </p:spPr>
        <p:txBody>
          <a:bodyPr wrap="square" anchor="ctr" anchorCtr="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15.索赔按索赔当事人分类包括(　　)。</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A.承包商与业主之间索赔	B.业主与分包人之间索赔</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C.业主与供货人之间索赔	D.业主与保险人之间的索赔</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16.施工企业的项目经理指挥失误,给建设单位造成损失的,建设单位应当要求(　　)赔偿。</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A.施工企业	B.施工企业的法定代表人</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C.施工企业的项目经理	D.具体的施工人员</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17.工程师要求的暂停施工的赔偿与责任的说法错误的为(　　)。</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A.停工责任在业主,由业主承担所发生的追加合同价款,赔偿承包商由此造成的损失,相应顺延工期</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B.停工责任在承包商,由承包商承担发生的费用,相应顺延工期</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C.停工责任在承包商,因为工程师不及时作出答复,导致承包商无法复工,由业主承担违约责任</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D.停工责任在承包商,由承包商承担发生的费用,工期不予顺延</a:t>
            </a:r>
            <a:endParaRPr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xEl>
                                              <p:charRg st="15" end="15"/>
                                            </p:txEl>
                                          </p:spTgt>
                                        </p:tgtEl>
                                        <p:attrNameLst>
                                          <p:attrName>style.visibility</p:attrName>
                                        </p:attrNameLst>
                                      </p:cBhvr>
                                      <p:to>
                                        <p:strVal val="visible"/>
                                      </p:to>
                                    </p:set>
                                    <p:animEffect transition="in" filter="wipe(down)">
                                      <p:cBhvr>
                                        <p:cTn id="7" dur="580">
                                          <p:stCondLst>
                                            <p:cond delay="0"/>
                                          </p:stCondLst>
                                        </p:cTn>
                                        <p:tgtEl>
                                          <p:spTgt spid="4">
                                            <p:txEl>
                                              <p:charRg st="15" end="15"/>
                                            </p:txEl>
                                          </p:spTgt>
                                        </p:tgtEl>
                                      </p:cBhvr>
                                    </p:animEffect>
                                    <p:anim calcmode="lin" valueType="num">
                                      <p:cBhvr>
                                        <p:cTn id="8" dur="1822" tmFilter="0,0; 0.14,0.36; 0.43,0.73; 0.71,0.91; 1.0,1.0">
                                          <p:stCondLst>
                                            <p:cond delay="0"/>
                                          </p:stCondLst>
                                        </p:cTn>
                                        <p:tgtEl>
                                          <p:spTgt spid="4">
                                            <p:txEl>
                                              <p:charRg st="15" end="15"/>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charRg st="15" end="15"/>
                                            </p:txEl>
                                          </p:spTgt>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4">
                                            <p:txEl>
                                              <p:charRg st="15" end="15"/>
                                            </p:txEl>
                                          </p:spTgt>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4">
                                            <p:txEl>
                                              <p:charRg st="15" end="15"/>
                                            </p:txEl>
                                          </p:spTgt>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4">
                                            <p:txEl>
                                              <p:charRg st="15" end="15"/>
                                            </p:txEl>
                                          </p:spTgt>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4">
                                            <p:txEl>
                                              <p:charRg st="15" end="15"/>
                                            </p:txEl>
                                          </p:spTgt>
                                        </p:tgtEl>
                                      </p:cBhvr>
                                      <p:to x="100000" y="60000"/>
                                    </p:animScale>
                                    <p:animScale>
                                      <p:cBhvr>
                                        <p:cTn id="14" dur="166" decel="50000">
                                          <p:stCondLst>
                                            <p:cond delay="676"/>
                                          </p:stCondLst>
                                        </p:cTn>
                                        <p:tgtEl>
                                          <p:spTgt spid="4">
                                            <p:txEl>
                                              <p:charRg st="15" end="15"/>
                                            </p:txEl>
                                          </p:spTgt>
                                        </p:tgtEl>
                                      </p:cBhvr>
                                      <p:to x="100000" y="100000"/>
                                    </p:animScale>
                                    <p:animScale>
                                      <p:cBhvr>
                                        <p:cTn id="15" dur="26">
                                          <p:stCondLst>
                                            <p:cond delay="1312"/>
                                          </p:stCondLst>
                                        </p:cTn>
                                        <p:tgtEl>
                                          <p:spTgt spid="4">
                                            <p:txEl>
                                              <p:charRg st="15" end="15"/>
                                            </p:txEl>
                                          </p:spTgt>
                                        </p:tgtEl>
                                      </p:cBhvr>
                                      <p:to x="100000" y="80000"/>
                                    </p:animScale>
                                    <p:animScale>
                                      <p:cBhvr>
                                        <p:cTn id="16" dur="166" decel="50000">
                                          <p:stCondLst>
                                            <p:cond delay="1338"/>
                                          </p:stCondLst>
                                        </p:cTn>
                                        <p:tgtEl>
                                          <p:spTgt spid="4">
                                            <p:txEl>
                                              <p:charRg st="15" end="15"/>
                                            </p:txEl>
                                          </p:spTgt>
                                        </p:tgtEl>
                                      </p:cBhvr>
                                      <p:to x="100000" y="100000"/>
                                    </p:animScale>
                                    <p:animScale>
                                      <p:cBhvr>
                                        <p:cTn id="17" dur="26">
                                          <p:stCondLst>
                                            <p:cond delay="1642"/>
                                          </p:stCondLst>
                                        </p:cTn>
                                        <p:tgtEl>
                                          <p:spTgt spid="4">
                                            <p:txEl>
                                              <p:charRg st="15" end="15"/>
                                            </p:txEl>
                                          </p:spTgt>
                                        </p:tgtEl>
                                      </p:cBhvr>
                                      <p:to x="100000" y="90000"/>
                                    </p:animScale>
                                    <p:animScale>
                                      <p:cBhvr>
                                        <p:cTn id="18" dur="166" decel="50000">
                                          <p:stCondLst>
                                            <p:cond delay="1668"/>
                                          </p:stCondLst>
                                        </p:cTn>
                                        <p:tgtEl>
                                          <p:spTgt spid="4">
                                            <p:txEl>
                                              <p:charRg st="15" end="15"/>
                                            </p:txEl>
                                          </p:spTgt>
                                        </p:tgtEl>
                                      </p:cBhvr>
                                      <p:to x="100000" y="100000"/>
                                    </p:animScale>
                                    <p:animScale>
                                      <p:cBhvr>
                                        <p:cTn id="19" dur="26">
                                          <p:stCondLst>
                                            <p:cond delay="1808"/>
                                          </p:stCondLst>
                                        </p:cTn>
                                        <p:tgtEl>
                                          <p:spTgt spid="4">
                                            <p:txEl>
                                              <p:charRg st="15" end="15"/>
                                            </p:txEl>
                                          </p:spTgt>
                                        </p:tgtEl>
                                      </p:cBhvr>
                                      <p:to x="100000" y="95000"/>
                                    </p:animScale>
                                    <p:animScale>
                                      <p:cBhvr>
                                        <p:cTn id="20" dur="166" decel="50000">
                                          <p:stCondLst>
                                            <p:cond delay="1834"/>
                                          </p:stCondLst>
                                        </p:cTn>
                                        <p:tgtEl>
                                          <p:spTgt spid="4">
                                            <p:txEl>
                                              <p:charRg st="15" end="15"/>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4">
                                            <p:txEl>
                                              <p:charRg st="16" end="16"/>
                                            </p:txEl>
                                          </p:spTgt>
                                        </p:tgtEl>
                                        <p:attrNameLst>
                                          <p:attrName>style.visibility</p:attrName>
                                        </p:attrNameLst>
                                      </p:cBhvr>
                                      <p:to>
                                        <p:strVal val="visible"/>
                                      </p:to>
                                    </p:set>
                                    <p:animEffect transition="in" filter="wipe(down)">
                                      <p:cBhvr>
                                        <p:cTn id="25" dur="580">
                                          <p:stCondLst>
                                            <p:cond delay="0"/>
                                          </p:stCondLst>
                                        </p:cTn>
                                        <p:tgtEl>
                                          <p:spTgt spid="4">
                                            <p:txEl>
                                              <p:charRg st="16" end="16"/>
                                            </p:txEl>
                                          </p:spTgt>
                                        </p:tgtEl>
                                      </p:cBhvr>
                                    </p:animEffect>
                                    <p:anim calcmode="lin" valueType="num">
                                      <p:cBhvr>
                                        <p:cTn id="26" dur="1822" tmFilter="0,0; 0.14,0.36; 0.43,0.73; 0.71,0.91; 1.0,1.0">
                                          <p:stCondLst>
                                            <p:cond delay="0"/>
                                          </p:stCondLst>
                                        </p:cTn>
                                        <p:tgtEl>
                                          <p:spTgt spid="4">
                                            <p:txEl>
                                              <p:charRg st="16" end="16"/>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xEl>
                                              <p:charRg st="16" end="16"/>
                                            </p:txEl>
                                          </p:spTgt>
                                        </p:tgtEl>
                                        <p:attrNameLst>
                                          <p:attrName>ppt_y</p:attrName>
                                        </p:attrNameLst>
                                      </p:cBhvr>
                                      <p:tavLst>
                                        <p:tav tm="0" fmla="#ppt_y-sin(pi*$)/3">
                                          <p:val>
                                            <p:fltVal val="0.500000"/>
                                          </p:val>
                                        </p:tav>
                                        <p:tav tm="100000">
                                          <p:val>
                                            <p:fltVal val="1.000000"/>
                                          </p:val>
                                        </p:tav>
                                      </p:tavLst>
                                    </p:anim>
                                    <p:anim calcmode="lin" valueType="num">
                                      <p:cBhvr>
                                        <p:cTn id="28" dur="664" tmFilter="0, 0; 0.125,0.2665; 0.25,0.4; 0.375,0.465; 0.5,0.5;  0.625,0.535; 0.75,0.6; 0.875,0.7335; 1,1">
                                          <p:stCondLst>
                                            <p:cond delay="664"/>
                                          </p:stCondLst>
                                        </p:cTn>
                                        <p:tgtEl>
                                          <p:spTgt spid="4">
                                            <p:txEl>
                                              <p:charRg st="16" end="16"/>
                                            </p:txEl>
                                          </p:spTgt>
                                        </p:tgtEl>
                                        <p:attrNameLst>
                                          <p:attrName>ppt_y</p:attrName>
                                        </p:attrNameLst>
                                      </p:cBhvr>
                                      <p:tavLst>
                                        <p:tav tm="0" fmla="#ppt_y-sin(pi*$)/9">
                                          <p:val>
                                            <p:fltVal val="0.000000"/>
                                          </p:val>
                                        </p:tav>
                                        <p:tav tm="100000">
                                          <p:val>
                                            <p:fltVal val="1.000000"/>
                                          </p:val>
                                        </p:tav>
                                      </p:tavLst>
                                    </p:anim>
                                    <p:anim calcmode="lin" valueType="num">
                                      <p:cBhvr>
                                        <p:cTn id="29" dur="332" tmFilter="0, 0; 0.125,0.2665; 0.25,0.4; 0.375,0.465; 0.5,0.5;  0.625,0.535; 0.75,0.6; 0.875,0.7335; 1,1">
                                          <p:stCondLst>
                                            <p:cond delay="1324"/>
                                          </p:stCondLst>
                                        </p:cTn>
                                        <p:tgtEl>
                                          <p:spTgt spid="4">
                                            <p:txEl>
                                              <p:charRg st="16" end="16"/>
                                            </p:txEl>
                                          </p:spTgt>
                                        </p:tgtEl>
                                        <p:attrNameLst>
                                          <p:attrName>ppt_y</p:attrName>
                                        </p:attrNameLst>
                                      </p:cBhvr>
                                      <p:tavLst>
                                        <p:tav tm="0" fmla="#ppt_y-sin(pi*$)/27">
                                          <p:val>
                                            <p:fltVal val="0.000000"/>
                                          </p:val>
                                        </p:tav>
                                        <p:tav tm="100000">
                                          <p:val>
                                            <p:fltVal val="1.000000"/>
                                          </p:val>
                                        </p:tav>
                                      </p:tavLst>
                                    </p:anim>
                                    <p:anim calcmode="lin" valueType="num">
                                      <p:cBhvr>
                                        <p:cTn id="30" dur="164" tmFilter="0, 0; 0.125,0.2665; 0.25,0.4; 0.375,0.465; 0.5,0.5;  0.625,0.535; 0.75,0.6; 0.875,0.7335; 1,1">
                                          <p:stCondLst>
                                            <p:cond delay="1656"/>
                                          </p:stCondLst>
                                        </p:cTn>
                                        <p:tgtEl>
                                          <p:spTgt spid="4">
                                            <p:txEl>
                                              <p:charRg st="16" end="16"/>
                                            </p:txEl>
                                          </p:spTgt>
                                        </p:tgtEl>
                                        <p:attrNameLst>
                                          <p:attrName>ppt_y</p:attrName>
                                        </p:attrNameLst>
                                      </p:cBhvr>
                                      <p:tavLst>
                                        <p:tav tm="0" fmla="#ppt_y-sin(pi*$)/81">
                                          <p:val>
                                            <p:fltVal val="0.000000"/>
                                          </p:val>
                                        </p:tav>
                                        <p:tav tm="100000">
                                          <p:val>
                                            <p:fltVal val="1.000000"/>
                                          </p:val>
                                        </p:tav>
                                      </p:tavLst>
                                    </p:anim>
                                    <p:animScale>
                                      <p:cBhvr>
                                        <p:cTn id="31" dur="26">
                                          <p:stCondLst>
                                            <p:cond delay="650"/>
                                          </p:stCondLst>
                                        </p:cTn>
                                        <p:tgtEl>
                                          <p:spTgt spid="4">
                                            <p:txEl>
                                              <p:charRg st="16" end="16"/>
                                            </p:txEl>
                                          </p:spTgt>
                                        </p:tgtEl>
                                      </p:cBhvr>
                                      <p:to x="100000" y="60000"/>
                                    </p:animScale>
                                    <p:animScale>
                                      <p:cBhvr>
                                        <p:cTn id="32" dur="166" decel="50000">
                                          <p:stCondLst>
                                            <p:cond delay="676"/>
                                          </p:stCondLst>
                                        </p:cTn>
                                        <p:tgtEl>
                                          <p:spTgt spid="4">
                                            <p:txEl>
                                              <p:charRg st="16" end="16"/>
                                            </p:txEl>
                                          </p:spTgt>
                                        </p:tgtEl>
                                      </p:cBhvr>
                                      <p:to x="100000" y="100000"/>
                                    </p:animScale>
                                    <p:animScale>
                                      <p:cBhvr>
                                        <p:cTn id="33" dur="26">
                                          <p:stCondLst>
                                            <p:cond delay="1312"/>
                                          </p:stCondLst>
                                        </p:cTn>
                                        <p:tgtEl>
                                          <p:spTgt spid="4">
                                            <p:txEl>
                                              <p:charRg st="16" end="16"/>
                                            </p:txEl>
                                          </p:spTgt>
                                        </p:tgtEl>
                                      </p:cBhvr>
                                      <p:to x="100000" y="80000"/>
                                    </p:animScale>
                                    <p:animScale>
                                      <p:cBhvr>
                                        <p:cTn id="34" dur="166" decel="50000">
                                          <p:stCondLst>
                                            <p:cond delay="1338"/>
                                          </p:stCondLst>
                                        </p:cTn>
                                        <p:tgtEl>
                                          <p:spTgt spid="4">
                                            <p:txEl>
                                              <p:charRg st="16" end="16"/>
                                            </p:txEl>
                                          </p:spTgt>
                                        </p:tgtEl>
                                      </p:cBhvr>
                                      <p:to x="100000" y="100000"/>
                                    </p:animScale>
                                    <p:animScale>
                                      <p:cBhvr>
                                        <p:cTn id="35" dur="26">
                                          <p:stCondLst>
                                            <p:cond delay="1642"/>
                                          </p:stCondLst>
                                        </p:cTn>
                                        <p:tgtEl>
                                          <p:spTgt spid="4">
                                            <p:txEl>
                                              <p:charRg st="16" end="16"/>
                                            </p:txEl>
                                          </p:spTgt>
                                        </p:tgtEl>
                                      </p:cBhvr>
                                      <p:to x="100000" y="90000"/>
                                    </p:animScale>
                                    <p:animScale>
                                      <p:cBhvr>
                                        <p:cTn id="36" dur="166" decel="50000">
                                          <p:stCondLst>
                                            <p:cond delay="1668"/>
                                          </p:stCondLst>
                                        </p:cTn>
                                        <p:tgtEl>
                                          <p:spTgt spid="4">
                                            <p:txEl>
                                              <p:charRg st="16" end="16"/>
                                            </p:txEl>
                                          </p:spTgt>
                                        </p:tgtEl>
                                      </p:cBhvr>
                                      <p:to x="100000" y="100000"/>
                                    </p:animScale>
                                    <p:animScale>
                                      <p:cBhvr>
                                        <p:cTn id="37" dur="26">
                                          <p:stCondLst>
                                            <p:cond delay="1808"/>
                                          </p:stCondLst>
                                        </p:cTn>
                                        <p:tgtEl>
                                          <p:spTgt spid="4">
                                            <p:txEl>
                                              <p:charRg st="16" end="16"/>
                                            </p:txEl>
                                          </p:spTgt>
                                        </p:tgtEl>
                                      </p:cBhvr>
                                      <p:to x="100000" y="95000"/>
                                    </p:animScale>
                                    <p:animScale>
                                      <p:cBhvr>
                                        <p:cTn id="38" dur="166" decel="50000">
                                          <p:stCondLst>
                                            <p:cond delay="1834"/>
                                          </p:stCondLst>
                                        </p:cTn>
                                        <p:tgtEl>
                                          <p:spTgt spid="4">
                                            <p:txEl>
                                              <p:charRg st="16" end="16"/>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4">
                                            <p:txEl>
                                              <p:charRg st="2" end="2"/>
                                            </p:txEl>
                                          </p:spTgt>
                                        </p:tgtEl>
                                        <p:attrNameLst>
                                          <p:attrName>style.visibility</p:attrName>
                                        </p:attrNameLst>
                                      </p:cBhvr>
                                      <p:to>
                                        <p:strVal val="visible"/>
                                      </p:to>
                                    </p:set>
                                    <p:animEffect transition="in" filter="wipe(down)">
                                      <p:cBhvr>
                                        <p:cTn id="43" dur="580">
                                          <p:stCondLst>
                                            <p:cond delay="0"/>
                                          </p:stCondLst>
                                        </p:cTn>
                                        <p:tgtEl>
                                          <p:spTgt spid="4">
                                            <p:txEl>
                                              <p:charRg st="2" end="2"/>
                                            </p:txEl>
                                          </p:spTgt>
                                        </p:tgtEl>
                                      </p:cBhvr>
                                    </p:animEffect>
                                    <p:anim calcmode="lin" valueType="num">
                                      <p:cBhvr>
                                        <p:cTn id="44" dur="1822" tmFilter="0,0; 0.14,0.36; 0.43,0.73; 0.71,0.91; 1.0,1.0">
                                          <p:stCondLst>
                                            <p:cond delay="0"/>
                                          </p:stCondLst>
                                        </p:cTn>
                                        <p:tgtEl>
                                          <p:spTgt spid="4">
                                            <p:txEl>
                                              <p:char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4">
                                            <p:txEl>
                                              <p:charRg st="2" end="2"/>
                                            </p:txEl>
                                          </p:spTgt>
                                        </p:tgtEl>
                                        <p:attrNameLst>
                                          <p:attrName>ppt_y</p:attrName>
                                        </p:attrNameLst>
                                      </p:cBhvr>
                                      <p:tavLst>
                                        <p:tav tm="0" fmla="#ppt_y-sin(pi*$)/3">
                                          <p:val>
                                            <p:fltVal val="0.500000"/>
                                          </p:val>
                                        </p:tav>
                                        <p:tav tm="100000">
                                          <p:val>
                                            <p:fltVal val="1.000000"/>
                                          </p:val>
                                        </p:tav>
                                      </p:tavLst>
                                    </p:anim>
                                    <p:anim calcmode="lin" valueType="num">
                                      <p:cBhvr>
                                        <p:cTn id="46" dur="664" tmFilter="0, 0; 0.125,0.2665; 0.25,0.4; 0.375,0.465; 0.5,0.5;  0.625,0.535; 0.75,0.6; 0.875,0.7335; 1,1">
                                          <p:stCondLst>
                                            <p:cond delay="664"/>
                                          </p:stCondLst>
                                        </p:cTn>
                                        <p:tgtEl>
                                          <p:spTgt spid="4">
                                            <p:txEl>
                                              <p:charRg st="2" end="2"/>
                                            </p:txEl>
                                          </p:spTgt>
                                        </p:tgtEl>
                                        <p:attrNameLst>
                                          <p:attrName>ppt_y</p:attrName>
                                        </p:attrNameLst>
                                      </p:cBhvr>
                                      <p:tavLst>
                                        <p:tav tm="0" fmla="#ppt_y-sin(pi*$)/9">
                                          <p:val>
                                            <p:fltVal val="0.000000"/>
                                          </p:val>
                                        </p:tav>
                                        <p:tav tm="100000">
                                          <p:val>
                                            <p:fltVal val="1.000000"/>
                                          </p:val>
                                        </p:tav>
                                      </p:tavLst>
                                    </p:anim>
                                    <p:anim calcmode="lin" valueType="num">
                                      <p:cBhvr>
                                        <p:cTn id="47" dur="332" tmFilter="0, 0; 0.125,0.2665; 0.25,0.4; 0.375,0.465; 0.5,0.5;  0.625,0.535; 0.75,0.6; 0.875,0.7335; 1,1">
                                          <p:stCondLst>
                                            <p:cond delay="1324"/>
                                          </p:stCondLst>
                                        </p:cTn>
                                        <p:tgtEl>
                                          <p:spTgt spid="4">
                                            <p:txEl>
                                              <p:charRg st="2" end="2"/>
                                            </p:txEl>
                                          </p:spTgt>
                                        </p:tgtEl>
                                        <p:attrNameLst>
                                          <p:attrName>ppt_y</p:attrName>
                                        </p:attrNameLst>
                                      </p:cBhvr>
                                      <p:tavLst>
                                        <p:tav tm="0" fmla="#ppt_y-sin(pi*$)/27">
                                          <p:val>
                                            <p:fltVal val="0.000000"/>
                                          </p:val>
                                        </p:tav>
                                        <p:tav tm="100000">
                                          <p:val>
                                            <p:fltVal val="1.000000"/>
                                          </p:val>
                                        </p:tav>
                                      </p:tavLst>
                                    </p:anim>
                                    <p:anim calcmode="lin" valueType="num">
                                      <p:cBhvr>
                                        <p:cTn id="48" dur="164" tmFilter="0, 0; 0.125,0.2665; 0.25,0.4; 0.375,0.465; 0.5,0.5;  0.625,0.535; 0.75,0.6; 0.875,0.7335; 1,1">
                                          <p:stCondLst>
                                            <p:cond delay="1656"/>
                                          </p:stCondLst>
                                        </p:cTn>
                                        <p:tgtEl>
                                          <p:spTgt spid="4">
                                            <p:txEl>
                                              <p:charRg st="2" end="2"/>
                                            </p:txEl>
                                          </p:spTgt>
                                        </p:tgtEl>
                                        <p:attrNameLst>
                                          <p:attrName>ppt_y</p:attrName>
                                        </p:attrNameLst>
                                      </p:cBhvr>
                                      <p:tavLst>
                                        <p:tav tm="0" fmla="#ppt_y-sin(pi*$)/81">
                                          <p:val>
                                            <p:fltVal val="0.000000"/>
                                          </p:val>
                                        </p:tav>
                                        <p:tav tm="100000">
                                          <p:val>
                                            <p:fltVal val="1.000000"/>
                                          </p:val>
                                        </p:tav>
                                      </p:tavLst>
                                    </p:anim>
                                    <p:animScale>
                                      <p:cBhvr>
                                        <p:cTn id="49" dur="26">
                                          <p:stCondLst>
                                            <p:cond delay="650"/>
                                          </p:stCondLst>
                                        </p:cTn>
                                        <p:tgtEl>
                                          <p:spTgt spid="4">
                                            <p:txEl>
                                              <p:charRg st="2" end="2"/>
                                            </p:txEl>
                                          </p:spTgt>
                                        </p:tgtEl>
                                      </p:cBhvr>
                                      <p:to x="100000" y="60000"/>
                                    </p:animScale>
                                    <p:animScale>
                                      <p:cBhvr>
                                        <p:cTn id="50" dur="166" decel="50000">
                                          <p:stCondLst>
                                            <p:cond delay="676"/>
                                          </p:stCondLst>
                                        </p:cTn>
                                        <p:tgtEl>
                                          <p:spTgt spid="4">
                                            <p:txEl>
                                              <p:charRg st="2" end="2"/>
                                            </p:txEl>
                                          </p:spTgt>
                                        </p:tgtEl>
                                      </p:cBhvr>
                                      <p:to x="100000" y="100000"/>
                                    </p:animScale>
                                    <p:animScale>
                                      <p:cBhvr>
                                        <p:cTn id="51" dur="26">
                                          <p:stCondLst>
                                            <p:cond delay="1312"/>
                                          </p:stCondLst>
                                        </p:cTn>
                                        <p:tgtEl>
                                          <p:spTgt spid="4">
                                            <p:txEl>
                                              <p:charRg st="2" end="2"/>
                                            </p:txEl>
                                          </p:spTgt>
                                        </p:tgtEl>
                                      </p:cBhvr>
                                      <p:to x="100000" y="80000"/>
                                    </p:animScale>
                                    <p:animScale>
                                      <p:cBhvr>
                                        <p:cTn id="52" dur="166" decel="50000">
                                          <p:stCondLst>
                                            <p:cond delay="1338"/>
                                          </p:stCondLst>
                                        </p:cTn>
                                        <p:tgtEl>
                                          <p:spTgt spid="4">
                                            <p:txEl>
                                              <p:charRg st="2" end="2"/>
                                            </p:txEl>
                                          </p:spTgt>
                                        </p:tgtEl>
                                      </p:cBhvr>
                                      <p:to x="100000" y="100000"/>
                                    </p:animScale>
                                    <p:animScale>
                                      <p:cBhvr>
                                        <p:cTn id="53" dur="26">
                                          <p:stCondLst>
                                            <p:cond delay="1642"/>
                                          </p:stCondLst>
                                        </p:cTn>
                                        <p:tgtEl>
                                          <p:spTgt spid="4">
                                            <p:txEl>
                                              <p:charRg st="2" end="2"/>
                                            </p:txEl>
                                          </p:spTgt>
                                        </p:tgtEl>
                                      </p:cBhvr>
                                      <p:to x="100000" y="90000"/>
                                    </p:animScale>
                                    <p:animScale>
                                      <p:cBhvr>
                                        <p:cTn id="54" dur="166" decel="50000">
                                          <p:stCondLst>
                                            <p:cond delay="1668"/>
                                          </p:stCondLst>
                                        </p:cTn>
                                        <p:tgtEl>
                                          <p:spTgt spid="4">
                                            <p:txEl>
                                              <p:charRg st="2" end="2"/>
                                            </p:txEl>
                                          </p:spTgt>
                                        </p:tgtEl>
                                      </p:cBhvr>
                                      <p:to x="100000" y="100000"/>
                                    </p:animScale>
                                    <p:animScale>
                                      <p:cBhvr>
                                        <p:cTn id="55" dur="26">
                                          <p:stCondLst>
                                            <p:cond delay="1808"/>
                                          </p:stCondLst>
                                        </p:cTn>
                                        <p:tgtEl>
                                          <p:spTgt spid="4">
                                            <p:txEl>
                                              <p:charRg st="2" end="2"/>
                                            </p:txEl>
                                          </p:spTgt>
                                        </p:tgtEl>
                                      </p:cBhvr>
                                      <p:to x="100000" y="95000"/>
                                    </p:animScale>
                                    <p:animScale>
                                      <p:cBhvr>
                                        <p:cTn id="56" dur="166" decel="50000">
                                          <p:stCondLst>
                                            <p:cond delay="1834"/>
                                          </p:stCondLst>
                                        </p:cTn>
                                        <p:tgtEl>
                                          <p:spTgt spid="4">
                                            <p:txEl>
                                              <p:char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4">
                                            <p:txEl>
                                              <p:charRg st="3" end="3"/>
                                            </p:txEl>
                                          </p:spTgt>
                                        </p:tgtEl>
                                        <p:attrNameLst>
                                          <p:attrName>style.visibility</p:attrName>
                                        </p:attrNameLst>
                                      </p:cBhvr>
                                      <p:to>
                                        <p:strVal val="visible"/>
                                      </p:to>
                                    </p:set>
                                    <p:animEffect transition="in" filter="wipe(down)">
                                      <p:cBhvr>
                                        <p:cTn id="61" dur="580">
                                          <p:stCondLst>
                                            <p:cond delay="0"/>
                                          </p:stCondLst>
                                        </p:cTn>
                                        <p:tgtEl>
                                          <p:spTgt spid="4">
                                            <p:txEl>
                                              <p:charRg st="3" end="3"/>
                                            </p:txEl>
                                          </p:spTgt>
                                        </p:tgtEl>
                                      </p:cBhvr>
                                    </p:animEffect>
                                    <p:anim calcmode="lin" valueType="num">
                                      <p:cBhvr>
                                        <p:cTn id="62" dur="1822" tmFilter="0,0; 0.14,0.36; 0.43,0.73; 0.71,0.91; 1.0,1.0">
                                          <p:stCondLst>
                                            <p:cond delay="0"/>
                                          </p:stCondLst>
                                        </p:cTn>
                                        <p:tgtEl>
                                          <p:spTgt spid="4">
                                            <p:txEl>
                                              <p:char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4">
                                            <p:txEl>
                                              <p:charRg st="3" end="3"/>
                                            </p:txEl>
                                          </p:spTgt>
                                        </p:tgtEl>
                                        <p:attrNameLst>
                                          <p:attrName>ppt_y</p:attrName>
                                        </p:attrNameLst>
                                      </p:cBhvr>
                                      <p:tavLst>
                                        <p:tav tm="0" fmla="#ppt_y-sin(pi*$)/3">
                                          <p:val>
                                            <p:fltVal val="0.500000"/>
                                          </p:val>
                                        </p:tav>
                                        <p:tav tm="100000">
                                          <p:val>
                                            <p:fltVal val="1.000000"/>
                                          </p:val>
                                        </p:tav>
                                      </p:tavLst>
                                    </p:anim>
                                    <p:anim calcmode="lin" valueType="num">
                                      <p:cBhvr>
                                        <p:cTn id="64" dur="664" tmFilter="0, 0; 0.125,0.2665; 0.25,0.4; 0.375,0.465; 0.5,0.5;  0.625,0.535; 0.75,0.6; 0.875,0.7335; 1,1">
                                          <p:stCondLst>
                                            <p:cond delay="664"/>
                                          </p:stCondLst>
                                        </p:cTn>
                                        <p:tgtEl>
                                          <p:spTgt spid="4">
                                            <p:txEl>
                                              <p:charRg st="3" end="3"/>
                                            </p:txEl>
                                          </p:spTgt>
                                        </p:tgtEl>
                                        <p:attrNameLst>
                                          <p:attrName>ppt_y</p:attrName>
                                        </p:attrNameLst>
                                      </p:cBhvr>
                                      <p:tavLst>
                                        <p:tav tm="0" fmla="#ppt_y-sin(pi*$)/9">
                                          <p:val>
                                            <p:fltVal val="0.000000"/>
                                          </p:val>
                                        </p:tav>
                                        <p:tav tm="100000">
                                          <p:val>
                                            <p:fltVal val="1.000000"/>
                                          </p:val>
                                        </p:tav>
                                      </p:tavLst>
                                    </p:anim>
                                    <p:anim calcmode="lin" valueType="num">
                                      <p:cBhvr>
                                        <p:cTn id="65" dur="332" tmFilter="0, 0; 0.125,0.2665; 0.25,0.4; 0.375,0.465; 0.5,0.5;  0.625,0.535; 0.75,0.6; 0.875,0.7335; 1,1">
                                          <p:stCondLst>
                                            <p:cond delay="1324"/>
                                          </p:stCondLst>
                                        </p:cTn>
                                        <p:tgtEl>
                                          <p:spTgt spid="4">
                                            <p:txEl>
                                              <p:charRg st="3" end="3"/>
                                            </p:txEl>
                                          </p:spTgt>
                                        </p:tgtEl>
                                        <p:attrNameLst>
                                          <p:attrName>ppt_y</p:attrName>
                                        </p:attrNameLst>
                                      </p:cBhvr>
                                      <p:tavLst>
                                        <p:tav tm="0" fmla="#ppt_y-sin(pi*$)/27">
                                          <p:val>
                                            <p:fltVal val="0.000000"/>
                                          </p:val>
                                        </p:tav>
                                        <p:tav tm="100000">
                                          <p:val>
                                            <p:fltVal val="1.000000"/>
                                          </p:val>
                                        </p:tav>
                                      </p:tavLst>
                                    </p:anim>
                                    <p:anim calcmode="lin" valueType="num">
                                      <p:cBhvr>
                                        <p:cTn id="66" dur="164" tmFilter="0, 0; 0.125,0.2665; 0.25,0.4; 0.375,0.465; 0.5,0.5;  0.625,0.535; 0.75,0.6; 0.875,0.7335; 1,1">
                                          <p:stCondLst>
                                            <p:cond delay="1656"/>
                                          </p:stCondLst>
                                        </p:cTn>
                                        <p:tgtEl>
                                          <p:spTgt spid="4">
                                            <p:txEl>
                                              <p:charRg st="3" end="3"/>
                                            </p:txEl>
                                          </p:spTgt>
                                        </p:tgtEl>
                                        <p:attrNameLst>
                                          <p:attrName>ppt_y</p:attrName>
                                        </p:attrNameLst>
                                      </p:cBhvr>
                                      <p:tavLst>
                                        <p:tav tm="0" fmla="#ppt_y-sin(pi*$)/81">
                                          <p:val>
                                            <p:fltVal val="0.000000"/>
                                          </p:val>
                                        </p:tav>
                                        <p:tav tm="100000">
                                          <p:val>
                                            <p:fltVal val="1.000000"/>
                                          </p:val>
                                        </p:tav>
                                      </p:tavLst>
                                    </p:anim>
                                    <p:animScale>
                                      <p:cBhvr>
                                        <p:cTn id="67" dur="26">
                                          <p:stCondLst>
                                            <p:cond delay="650"/>
                                          </p:stCondLst>
                                        </p:cTn>
                                        <p:tgtEl>
                                          <p:spTgt spid="4">
                                            <p:txEl>
                                              <p:charRg st="3" end="3"/>
                                            </p:txEl>
                                          </p:spTgt>
                                        </p:tgtEl>
                                      </p:cBhvr>
                                      <p:to x="100000" y="60000"/>
                                    </p:animScale>
                                    <p:animScale>
                                      <p:cBhvr>
                                        <p:cTn id="68" dur="166" decel="50000">
                                          <p:stCondLst>
                                            <p:cond delay="676"/>
                                          </p:stCondLst>
                                        </p:cTn>
                                        <p:tgtEl>
                                          <p:spTgt spid="4">
                                            <p:txEl>
                                              <p:charRg st="3" end="3"/>
                                            </p:txEl>
                                          </p:spTgt>
                                        </p:tgtEl>
                                      </p:cBhvr>
                                      <p:to x="100000" y="100000"/>
                                    </p:animScale>
                                    <p:animScale>
                                      <p:cBhvr>
                                        <p:cTn id="69" dur="26">
                                          <p:stCondLst>
                                            <p:cond delay="1312"/>
                                          </p:stCondLst>
                                        </p:cTn>
                                        <p:tgtEl>
                                          <p:spTgt spid="4">
                                            <p:txEl>
                                              <p:charRg st="3" end="3"/>
                                            </p:txEl>
                                          </p:spTgt>
                                        </p:tgtEl>
                                      </p:cBhvr>
                                      <p:to x="100000" y="80000"/>
                                    </p:animScale>
                                    <p:animScale>
                                      <p:cBhvr>
                                        <p:cTn id="70" dur="166" decel="50000">
                                          <p:stCondLst>
                                            <p:cond delay="1338"/>
                                          </p:stCondLst>
                                        </p:cTn>
                                        <p:tgtEl>
                                          <p:spTgt spid="4">
                                            <p:txEl>
                                              <p:charRg st="3" end="3"/>
                                            </p:txEl>
                                          </p:spTgt>
                                        </p:tgtEl>
                                      </p:cBhvr>
                                      <p:to x="100000" y="100000"/>
                                    </p:animScale>
                                    <p:animScale>
                                      <p:cBhvr>
                                        <p:cTn id="71" dur="26">
                                          <p:stCondLst>
                                            <p:cond delay="1642"/>
                                          </p:stCondLst>
                                        </p:cTn>
                                        <p:tgtEl>
                                          <p:spTgt spid="4">
                                            <p:txEl>
                                              <p:charRg st="3" end="3"/>
                                            </p:txEl>
                                          </p:spTgt>
                                        </p:tgtEl>
                                      </p:cBhvr>
                                      <p:to x="100000" y="90000"/>
                                    </p:animScale>
                                    <p:animScale>
                                      <p:cBhvr>
                                        <p:cTn id="72" dur="166" decel="50000">
                                          <p:stCondLst>
                                            <p:cond delay="1668"/>
                                          </p:stCondLst>
                                        </p:cTn>
                                        <p:tgtEl>
                                          <p:spTgt spid="4">
                                            <p:txEl>
                                              <p:charRg st="3" end="3"/>
                                            </p:txEl>
                                          </p:spTgt>
                                        </p:tgtEl>
                                      </p:cBhvr>
                                      <p:to x="100000" y="100000"/>
                                    </p:animScale>
                                    <p:animScale>
                                      <p:cBhvr>
                                        <p:cTn id="73" dur="26">
                                          <p:stCondLst>
                                            <p:cond delay="1808"/>
                                          </p:stCondLst>
                                        </p:cTn>
                                        <p:tgtEl>
                                          <p:spTgt spid="4">
                                            <p:txEl>
                                              <p:charRg st="3" end="3"/>
                                            </p:txEl>
                                          </p:spTgt>
                                        </p:tgtEl>
                                      </p:cBhvr>
                                      <p:to x="100000" y="95000"/>
                                    </p:animScale>
                                    <p:animScale>
                                      <p:cBhvr>
                                        <p:cTn id="74" dur="166" decel="50000">
                                          <p:stCondLst>
                                            <p:cond delay="1834"/>
                                          </p:stCondLst>
                                        </p:cTn>
                                        <p:tgtEl>
                                          <p:spTgt spid="4">
                                            <p:txEl>
                                              <p:char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nodeType="clickEffect">
                                  <p:stCondLst>
                                    <p:cond delay="0"/>
                                  </p:stCondLst>
                                  <p:childTnLst>
                                    <p:set>
                                      <p:cBhvr>
                                        <p:cTn id="78" dur="1" fill="hold">
                                          <p:stCondLst>
                                            <p:cond delay="0"/>
                                          </p:stCondLst>
                                        </p:cTn>
                                        <p:tgtEl>
                                          <p:spTgt spid="4">
                                            <p:txEl>
                                              <p:charRg st="4" end="4"/>
                                            </p:txEl>
                                          </p:spTgt>
                                        </p:tgtEl>
                                        <p:attrNameLst>
                                          <p:attrName>style.visibility</p:attrName>
                                        </p:attrNameLst>
                                      </p:cBhvr>
                                      <p:to>
                                        <p:strVal val="visible"/>
                                      </p:to>
                                    </p:set>
                                    <p:animEffect transition="in" filter="wipe(down)">
                                      <p:cBhvr>
                                        <p:cTn id="79" dur="580">
                                          <p:stCondLst>
                                            <p:cond delay="0"/>
                                          </p:stCondLst>
                                        </p:cTn>
                                        <p:tgtEl>
                                          <p:spTgt spid="4">
                                            <p:txEl>
                                              <p:charRg st="4" end="4"/>
                                            </p:txEl>
                                          </p:spTgt>
                                        </p:tgtEl>
                                      </p:cBhvr>
                                    </p:animEffect>
                                    <p:anim calcmode="lin" valueType="num">
                                      <p:cBhvr>
                                        <p:cTn id="80" dur="1822" tmFilter="0,0; 0.14,0.36; 0.43,0.73; 0.71,0.91; 1.0,1.0">
                                          <p:stCondLst>
                                            <p:cond delay="0"/>
                                          </p:stCondLst>
                                        </p:cTn>
                                        <p:tgtEl>
                                          <p:spTgt spid="4">
                                            <p:txEl>
                                              <p:char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4">
                                            <p:txEl>
                                              <p:charRg st="4" end="4"/>
                                            </p:txEl>
                                          </p:spTgt>
                                        </p:tgtEl>
                                        <p:attrNameLst>
                                          <p:attrName>ppt_y</p:attrName>
                                        </p:attrNameLst>
                                      </p:cBhvr>
                                      <p:tavLst>
                                        <p:tav tm="0" fmla="#ppt_y-sin(pi*$)/3">
                                          <p:val>
                                            <p:fltVal val="0.500000"/>
                                          </p:val>
                                        </p:tav>
                                        <p:tav tm="100000">
                                          <p:val>
                                            <p:fltVal val="1.000000"/>
                                          </p:val>
                                        </p:tav>
                                      </p:tavLst>
                                    </p:anim>
                                    <p:anim calcmode="lin" valueType="num">
                                      <p:cBhvr>
                                        <p:cTn id="82" dur="664" tmFilter="0, 0; 0.125,0.2665; 0.25,0.4; 0.375,0.465; 0.5,0.5;  0.625,0.535; 0.75,0.6; 0.875,0.7335; 1,1">
                                          <p:stCondLst>
                                            <p:cond delay="664"/>
                                          </p:stCondLst>
                                        </p:cTn>
                                        <p:tgtEl>
                                          <p:spTgt spid="4">
                                            <p:txEl>
                                              <p:charRg st="4" end="4"/>
                                            </p:txEl>
                                          </p:spTgt>
                                        </p:tgtEl>
                                        <p:attrNameLst>
                                          <p:attrName>ppt_y</p:attrName>
                                        </p:attrNameLst>
                                      </p:cBhvr>
                                      <p:tavLst>
                                        <p:tav tm="0" fmla="#ppt_y-sin(pi*$)/9">
                                          <p:val>
                                            <p:fltVal val="0.000000"/>
                                          </p:val>
                                        </p:tav>
                                        <p:tav tm="100000">
                                          <p:val>
                                            <p:fltVal val="1.000000"/>
                                          </p:val>
                                        </p:tav>
                                      </p:tavLst>
                                    </p:anim>
                                    <p:anim calcmode="lin" valueType="num">
                                      <p:cBhvr>
                                        <p:cTn id="83" dur="332" tmFilter="0, 0; 0.125,0.2665; 0.25,0.4; 0.375,0.465; 0.5,0.5;  0.625,0.535; 0.75,0.6; 0.875,0.7335; 1,1">
                                          <p:stCondLst>
                                            <p:cond delay="1324"/>
                                          </p:stCondLst>
                                        </p:cTn>
                                        <p:tgtEl>
                                          <p:spTgt spid="4">
                                            <p:txEl>
                                              <p:charRg st="4" end="4"/>
                                            </p:txEl>
                                          </p:spTgt>
                                        </p:tgtEl>
                                        <p:attrNameLst>
                                          <p:attrName>ppt_y</p:attrName>
                                        </p:attrNameLst>
                                      </p:cBhvr>
                                      <p:tavLst>
                                        <p:tav tm="0" fmla="#ppt_y-sin(pi*$)/27">
                                          <p:val>
                                            <p:fltVal val="0.000000"/>
                                          </p:val>
                                        </p:tav>
                                        <p:tav tm="100000">
                                          <p:val>
                                            <p:fltVal val="1.000000"/>
                                          </p:val>
                                        </p:tav>
                                      </p:tavLst>
                                    </p:anim>
                                    <p:anim calcmode="lin" valueType="num">
                                      <p:cBhvr>
                                        <p:cTn id="84" dur="164" tmFilter="0, 0; 0.125,0.2665; 0.25,0.4; 0.375,0.465; 0.5,0.5;  0.625,0.535; 0.75,0.6; 0.875,0.7335; 1,1">
                                          <p:stCondLst>
                                            <p:cond delay="1656"/>
                                          </p:stCondLst>
                                        </p:cTn>
                                        <p:tgtEl>
                                          <p:spTgt spid="4">
                                            <p:txEl>
                                              <p:charRg st="4" end="4"/>
                                            </p:txEl>
                                          </p:spTgt>
                                        </p:tgtEl>
                                        <p:attrNameLst>
                                          <p:attrName>ppt_y</p:attrName>
                                        </p:attrNameLst>
                                      </p:cBhvr>
                                      <p:tavLst>
                                        <p:tav tm="0" fmla="#ppt_y-sin(pi*$)/81">
                                          <p:val>
                                            <p:fltVal val="0.000000"/>
                                          </p:val>
                                        </p:tav>
                                        <p:tav tm="100000">
                                          <p:val>
                                            <p:fltVal val="1.000000"/>
                                          </p:val>
                                        </p:tav>
                                      </p:tavLst>
                                    </p:anim>
                                    <p:animScale>
                                      <p:cBhvr>
                                        <p:cTn id="85" dur="26">
                                          <p:stCondLst>
                                            <p:cond delay="650"/>
                                          </p:stCondLst>
                                        </p:cTn>
                                        <p:tgtEl>
                                          <p:spTgt spid="4">
                                            <p:txEl>
                                              <p:charRg st="4" end="4"/>
                                            </p:txEl>
                                          </p:spTgt>
                                        </p:tgtEl>
                                      </p:cBhvr>
                                      <p:to x="100000" y="60000"/>
                                    </p:animScale>
                                    <p:animScale>
                                      <p:cBhvr>
                                        <p:cTn id="86" dur="166" decel="50000">
                                          <p:stCondLst>
                                            <p:cond delay="676"/>
                                          </p:stCondLst>
                                        </p:cTn>
                                        <p:tgtEl>
                                          <p:spTgt spid="4">
                                            <p:txEl>
                                              <p:charRg st="4" end="4"/>
                                            </p:txEl>
                                          </p:spTgt>
                                        </p:tgtEl>
                                      </p:cBhvr>
                                      <p:to x="100000" y="100000"/>
                                    </p:animScale>
                                    <p:animScale>
                                      <p:cBhvr>
                                        <p:cTn id="87" dur="26">
                                          <p:stCondLst>
                                            <p:cond delay="1312"/>
                                          </p:stCondLst>
                                        </p:cTn>
                                        <p:tgtEl>
                                          <p:spTgt spid="4">
                                            <p:txEl>
                                              <p:charRg st="4" end="4"/>
                                            </p:txEl>
                                          </p:spTgt>
                                        </p:tgtEl>
                                      </p:cBhvr>
                                      <p:to x="100000" y="80000"/>
                                    </p:animScale>
                                    <p:animScale>
                                      <p:cBhvr>
                                        <p:cTn id="88" dur="166" decel="50000">
                                          <p:stCondLst>
                                            <p:cond delay="1338"/>
                                          </p:stCondLst>
                                        </p:cTn>
                                        <p:tgtEl>
                                          <p:spTgt spid="4">
                                            <p:txEl>
                                              <p:charRg st="4" end="4"/>
                                            </p:txEl>
                                          </p:spTgt>
                                        </p:tgtEl>
                                      </p:cBhvr>
                                      <p:to x="100000" y="100000"/>
                                    </p:animScale>
                                    <p:animScale>
                                      <p:cBhvr>
                                        <p:cTn id="89" dur="26">
                                          <p:stCondLst>
                                            <p:cond delay="1642"/>
                                          </p:stCondLst>
                                        </p:cTn>
                                        <p:tgtEl>
                                          <p:spTgt spid="4">
                                            <p:txEl>
                                              <p:charRg st="4" end="4"/>
                                            </p:txEl>
                                          </p:spTgt>
                                        </p:tgtEl>
                                      </p:cBhvr>
                                      <p:to x="100000" y="90000"/>
                                    </p:animScale>
                                    <p:animScale>
                                      <p:cBhvr>
                                        <p:cTn id="90" dur="166" decel="50000">
                                          <p:stCondLst>
                                            <p:cond delay="1668"/>
                                          </p:stCondLst>
                                        </p:cTn>
                                        <p:tgtEl>
                                          <p:spTgt spid="4">
                                            <p:txEl>
                                              <p:charRg st="4" end="4"/>
                                            </p:txEl>
                                          </p:spTgt>
                                        </p:tgtEl>
                                      </p:cBhvr>
                                      <p:to x="100000" y="100000"/>
                                    </p:animScale>
                                    <p:animScale>
                                      <p:cBhvr>
                                        <p:cTn id="91" dur="26">
                                          <p:stCondLst>
                                            <p:cond delay="1808"/>
                                          </p:stCondLst>
                                        </p:cTn>
                                        <p:tgtEl>
                                          <p:spTgt spid="4">
                                            <p:txEl>
                                              <p:charRg st="4" end="4"/>
                                            </p:txEl>
                                          </p:spTgt>
                                        </p:tgtEl>
                                      </p:cBhvr>
                                      <p:to x="100000" y="95000"/>
                                    </p:animScale>
                                    <p:animScale>
                                      <p:cBhvr>
                                        <p:cTn id="92" dur="166" decel="50000">
                                          <p:stCondLst>
                                            <p:cond delay="1834"/>
                                          </p:stCondLst>
                                        </p:cTn>
                                        <p:tgtEl>
                                          <p:spTgt spid="4">
                                            <p:txEl>
                                              <p:charRg st="4" end="4"/>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nodeType="clickEffect">
                                  <p:stCondLst>
                                    <p:cond delay="0"/>
                                  </p:stCondLst>
                                  <p:childTnLst>
                                    <p:set>
                                      <p:cBhvr>
                                        <p:cTn id="96" dur="1" fill="hold">
                                          <p:stCondLst>
                                            <p:cond delay="0"/>
                                          </p:stCondLst>
                                        </p:cTn>
                                        <p:tgtEl>
                                          <p:spTgt spid="4">
                                            <p:txEl>
                                              <p:charRg st="5" end="5"/>
                                            </p:txEl>
                                          </p:spTgt>
                                        </p:tgtEl>
                                        <p:attrNameLst>
                                          <p:attrName>style.visibility</p:attrName>
                                        </p:attrNameLst>
                                      </p:cBhvr>
                                      <p:to>
                                        <p:strVal val="visible"/>
                                      </p:to>
                                    </p:set>
                                    <p:animEffect transition="in" filter="wipe(down)">
                                      <p:cBhvr>
                                        <p:cTn id="97" dur="580">
                                          <p:stCondLst>
                                            <p:cond delay="0"/>
                                          </p:stCondLst>
                                        </p:cTn>
                                        <p:tgtEl>
                                          <p:spTgt spid="4">
                                            <p:txEl>
                                              <p:charRg st="5" end="5"/>
                                            </p:txEl>
                                          </p:spTgt>
                                        </p:tgtEl>
                                      </p:cBhvr>
                                    </p:animEffect>
                                    <p:anim calcmode="lin" valueType="num">
                                      <p:cBhvr>
                                        <p:cTn id="98" dur="1822" tmFilter="0,0; 0.14,0.36; 0.43,0.73; 0.71,0.91; 1.0,1.0">
                                          <p:stCondLst>
                                            <p:cond delay="0"/>
                                          </p:stCondLst>
                                        </p:cTn>
                                        <p:tgtEl>
                                          <p:spTgt spid="4">
                                            <p:txEl>
                                              <p:charRg st="5" end="5"/>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4">
                                            <p:txEl>
                                              <p:charRg st="5" end="5"/>
                                            </p:txEl>
                                          </p:spTgt>
                                        </p:tgtEl>
                                        <p:attrNameLst>
                                          <p:attrName>ppt_y</p:attrName>
                                        </p:attrNameLst>
                                      </p:cBhvr>
                                      <p:tavLst>
                                        <p:tav tm="0" fmla="#ppt_y-sin(pi*$)/3">
                                          <p:val>
                                            <p:fltVal val="0.500000"/>
                                          </p:val>
                                        </p:tav>
                                        <p:tav tm="100000">
                                          <p:val>
                                            <p:fltVal val="1.000000"/>
                                          </p:val>
                                        </p:tav>
                                      </p:tavLst>
                                    </p:anim>
                                    <p:anim calcmode="lin" valueType="num">
                                      <p:cBhvr>
                                        <p:cTn id="100" dur="664" tmFilter="0, 0; 0.125,0.2665; 0.25,0.4; 0.375,0.465; 0.5,0.5;  0.625,0.535; 0.75,0.6; 0.875,0.7335; 1,1">
                                          <p:stCondLst>
                                            <p:cond delay="664"/>
                                          </p:stCondLst>
                                        </p:cTn>
                                        <p:tgtEl>
                                          <p:spTgt spid="4">
                                            <p:txEl>
                                              <p:charRg st="5" end="5"/>
                                            </p:txEl>
                                          </p:spTgt>
                                        </p:tgtEl>
                                        <p:attrNameLst>
                                          <p:attrName>ppt_y</p:attrName>
                                        </p:attrNameLst>
                                      </p:cBhvr>
                                      <p:tavLst>
                                        <p:tav tm="0" fmla="#ppt_y-sin(pi*$)/9">
                                          <p:val>
                                            <p:fltVal val="0.000000"/>
                                          </p:val>
                                        </p:tav>
                                        <p:tav tm="100000">
                                          <p:val>
                                            <p:fltVal val="1.000000"/>
                                          </p:val>
                                        </p:tav>
                                      </p:tavLst>
                                    </p:anim>
                                    <p:anim calcmode="lin" valueType="num">
                                      <p:cBhvr>
                                        <p:cTn id="101" dur="332" tmFilter="0, 0; 0.125,0.2665; 0.25,0.4; 0.375,0.465; 0.5,0.5;  0.625,0.535; 0.75,0.6; 0.875,0.7335; 1,1">
                                          <p:stCondLst>
                                            <p:cond delay="1324"/>
                                          </p:stCondLst>
                                        </p:cTn>
                                        <p:tgtEl>
                                          <p:spTgt spid="4">
                                            <p:txEl>
                                              <p:charRg st="5" end="5"/>
                                            </p:txEl>
                                          </p:spTgt>
                                        </p:tgtEl>
                                        <p:attrNameLst>
                                          <p:attrName>ppt_y</p:attrName>
                                        </p:attrNameLst>
                                      </p:cBhvr>
                                      <p:tavLst>
                                        <p:tav tm="0" fmla="#ppt_y-sin(pi*$)/27">
                                          <p:val>
                                            <p:fltVal val="0.000000"/>
                                          </p:val>
                                        </p:tav>
                                        <p:tav tm="100000">
                                          <p:val>
                                            <p:fltVal val="1.000000"/>
                                          </p:val>
                                        </p:tav>
                                      </p:tavLst>
                                    </p:anim>
                                    <p:anim calcmode="lin" valueType="num">
                                      <p:cBhvr>
                                        <p:cTn id="102" dur="164" tmFilter="0, 0; 0.125,0.2665; 0.25,0.4; 0.375,0.465; 0.5,0.5;  0.625,0.535; 0.75,0.6; 0.875,0.7335; 1,1">
                                          <p:stCondLst>
                                            <p:cond delay="1656"/>
                                          </p:stCondLst>
                                        </p:cTn>
                                        <p:tgtEl>
                                          <p:spTgt spid="4">
                                            <p:txEl>
                                              <p:charRg st="5" end="5"/>
                                            </p:txEl>
                                          </p:spTgt>
                                        </p:tgtEl>
                                        <p:attrNameLst>
                                          <p:attrName>ppt_y</p:attrName>
                                        </p:attrNameLst>
                                      </p:cBhvr>
                                      <p:tavLst>
                                        <p:tav tm="0" fmla="#ppt_y-sin(pi*$)/81">
                                          <p:val>
                                            <p:fltVal val="0.000000"/>
                                          </p:val>
                                        </p:tav>
                                        <p:tav tm="100000">
                                          <p:val>
                                            <p:fltVal val="1.000000"/>
                                          </p:val>
                                        </p:tav>
                                      </p:tavLst>
                                    </p:anim>
                                    <p:animScale>
                                      <p:cBhvr>
                                        <p:cTn id="103" dur="26">
                                          <p:stCondLst>
                                            <p:cond delay="650"/>
                                          </p:stCondLst>
                                        </p:cTn>
                                        <p:tgtEl>
                                          <p:spTgt spid="4">
                                            <p:txEl>
                                              <p:charRg st="5" end="5"/>
                                            </p:txEl>
                                          </p:spTgt>
                                        </p:tgtEl>
                                      </p:cBhvr>
                                      <p:to x="100000" y="60000"/>
                                    </p:animScale>
                                    <p:animScale>
                                      <p:cBhvr>
                                        <p:cTn id="104" dur="166" decel="50000">
                                          <p:stCondLst>
                                            <p:cond delay="676"/>
                                          </p:stCondLst>
                                        </p:cTn>
                                        <p:tgtEl>
                                          <p:spTgt spid="4">
                                            <p:txEl>
                                              <p:charRg st="5" end="5"/>
                                            </p:txEl>
                                          </p:spTgt>
                                        </p:tgtEl>
                                      </p:cBhvr>
                                      <p:to x="100000" y="100000"/>
                                    </p:animScale>
                                    <p:animScale>
                                      <p:cBhvr>
                                        <p:cTn id="105" dur="26">
                                          <p:stCondLst>
                                            <p:cond delay="1312"/>
                                          </p:stCondLst>
                                        </p:cTn>
                                        <p:tgtEl>
                                          <p:spTgt spid="4">
                                            <p:txEl>
                                              <p:charRg st="5" end="5"/>
                                            </p:txEl>
                                          </p:spTgt>
                                        </p:tgtEl>
                                      </p:cBhvr>
                                      <p:to x="100000" y="80000"/>
                                    </p:animScale>
                                    <p:animScale>
                                      <p:cBhvr>
                                        <p:cTn id="106" dur="166" decel="50000">
                                          <p:stCondLst>
                                            <p:cond delay="1338"/>
                                          </p:stCondLst>
                                        </p:cTn>
                                        <p:tgtEl>
                                          <p:spTgt spid="4">
                                            <p:txEl>
                                              <p:charRg st="5" end="5"/>
                                            </p:txEl>
                                          </p:spTgt>
                                        </p:tgtEl>
                                      </p:cBhvr>
                                      <p:to x="100000" y="100000"/>
                                    </p:animScale>
                                    <p:animScale>
                                      <p:cBhvr>
                                        <p:cTn id="107" dur="26">
                                          <p:stCondLst>
                                            <p:cond delay="1642"/>
                                          </p:stCondLst>
                                        </p:cTn>
                                        <p:tgtEl>
                                          <p:spTgt spid="4">
                                            <p:txEl>
                                              <p:charRg st="5" end="5"/>
                                            </p:txEl>
                                          </p:spTgt>
                                        </p:tgtEl>
                                      </p:cBhvr>
                                      <p:to x="100000" y="90000"/>
                                    </p:animScale>
                                    <p:animScale>
                                      <p:cBhvr>
                                        <p:cTn id="108" dur="166" decel="50000">
                                          <p:stCondLst>
                                            <p:cond delay="1668"/>
                                          </p:stCondLst>
                                        </p:cTn>
                                        <p:tgtEl>
                                          <p:spTgt spid="4">
                                            <p:txEl>
                                              <p:charRg st="5" end="5"/>
                                            </p:txEl>
                                          </p:spTgt>
                                        </p:tgtEl>
                                      </p:cBhvr>
                                      <p:to x="100000" y="100000"/>
                                    </p:animScale>
                                    <p:animScale>
                                      <p:cBhvr>
                                        <p:cTn id="109" dur="26">
                                          <p:stCondLst>
                                            <p:cond delay="1808"/>
                                          </p:stCondLst>
                                        </p:cTn>
                                        <p:tgtEl>
                                          <p:spTgt spid="4">
                                            <p:txEl>
                                              <p:charRg st="5" end="5"/>
                                            </p:txEl>
                                          </p:spTgt>
                                        </p:tgtEl>
                                      </p:cBhvr>
                                      <p:to x="100000" y="95000"/>
                                    </p:animScale>
                                    <p:animScale>
                                      <p:cBhvr>
                                        <p:cTn id="110" dur="166" decel="50000">
                                          <p:stCondLst>
                                            <p:cond delay="1834"/>
                                          </p:stCondLst>
                                        </p:cTn>
                                        <p:tgtEl>
                                          <p:spTgt spid="4">
                                            <p:txEl>
                                              <p:charRg st="5" end="5"/>
                                            </p:txEl>
                                          </p:spTgt>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nodeType="clickEffect">
                                  <p:stCondLst>
                                    <p:cond delay="0"/>
                                  </p:stCondLst>
                                  <p:childTnLst>
                                    <p:set>
                                      <p:cBhvr>
                                        <p:cTn id="114" dur="1" fill="hold">
                                          <p:stCondLst>
                                            <p:cond delay="0"/>
                                          </p:stCondLst>
                                        </p:cTn>
                                        <p:tgtEl>
                                          <p:spTgt spid="4">
                                            <p:txEl>
                                              <p:charRg st="6" end="6"/>
                                            </p:txEl>
                                          </p:spTgt>
                                        </p:tgtEl>
                                        <p:attrNameLst>
                                          <p:attrName>style.visibility</p:attrName>
                                        </p:attrNameLst>
                                      </p:cBhvr>
                                      <p:to>
                                        <p:strVal val="visible"/>
                                      </p:to>
                                    </p:set>
                                    <p:animEffect transition="in" filter="wipe(down)">
                                      <p:cBhvr>
                                        <p:cTn id="115" dur="580">
                                          <p:stCondLst>
                                            <p:cond delay="0"/>
                                          </p:stCondLst>
                                        </p:cTn>
                                        <p:tgtEl>
                                          <p:spTgt spid="4">
                                            <p:txEl>
                                              <p:charRg st="6" end="6"/>
                                            </p:txEl>
                                          </p:spTgt>
                                        </p:tgtEl>
                                      </p:cBhvr>
                                    </p:animEffect>
                                    <p:anim calcmode="lin" valueType="num">
                                      <p:cBhvr>
                                        <p:cTn id="116" dur="1822" tmFilter="0,0; 0.14,0.36; 0.43,0.73; 0.71,0.91; 1.0,1.0">
                                          <p:stCondLst>
                                            <p:cond delay="0"/>
                                          </p:stCondLst>
                                        </p:cTn>
                                        <p:tgtEl>
                                          <p:spTgt spid="4">
                                            <p:txEl>
                                              <p:charRg st="6" end="6"/>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4">
                                            <p:txEl>
                                              <p:charRg st="6" end="6"/>
                                            </p:txEl>
                                          </p:spTgt>
                                        </p:tgtEl>
                                        <p:attrNameLst>
                                          <p:attrName>ppt_y</p:attrName>
                                        </p:attrNameLst>
                                      </p:cBhvr>
                                      <p:tavLst>
                                        <p:tav tm="0" fmla="#ppt_y-sin(pi*$)/3">
                                          <p:val>
                                            <p:fltVal val="0.500000"/>
                                          </p:val>
                                        </p:tav>
                                        <p:tav tm="100000">
                                          <p:val>
                                            <p:fltVal val="1.000000"/>
                                          </p:val>
                                        </p:tav>
                                      </p:tavLst>
                                    </p:anim>
                                    <p:anim calcmode="lin" valueType="num">
                                      <p:cBhvr>
                                        <p:cTn id="118" dur="664" tmFilter="0, 0; 0.125,0.2665; 0.25,0.4; 0.375,0.465; 0.5,0.5;  0.625,0.535; 0.75,0.6; 0.875,0.7335; 1,1">
                                          <p:stCondLst>
                                            <p:cond delay="664"/>
                                          </p:stCondLst>
                                        </p:cTn>
                                        <p:tgtEl>
                                          <p:spTgt spid="4">
                                            <p:txEl>
                                              <p:charRg st="6" end="6"/>
                                            </p:txEl>
                                          </p:spTgt>
                                        </p:tgtEl>
                                        <p:attrNameLst>
                                          <p:attrName>ppt_y</p:attrName>
                                        </p:attrNameLst>
                                      </p:cBhvr>
                                      <p:tavLst>
                                        <p:tav tm="0" fmla="#ppt_y-sin(pi*$)/9">
                                          <p:val>
                                            <p:fltVal val="0.000000"/>
                                          </p:val>
                                        </p:tav>
                                        <p:tav tm="100000">
                                          <p:val>
                                            <p:fltVal val="1.000000"/>
                                          </p:val>
                                        </p:tav>
                                      </p:tavLst>
                                    </p:anim>
                                    <p:anim calcmode="lin" valueType="num">
                                      <p:cBhvr>
                                        <p:cTn id="119" dur="332" tmFilter="0, 0; 0.125,0.2665; 0.25,0.4; 0.375,0.465; 0.5,0.5;  0.625,0.535; 0.75,0.6; 0.875,0.7335; 1,1">
                                          <p:stCondLst>
                                            <p:cond delay="1324"/>
                                          </p:stCondLst>
                                        </p:cTn>
                                        <p:tgtEl>
                                          <p:spTgt spid="4">
                                            <p:txEl>
                                              <p:charRg st="6" end="6"/>
                                            </p:txEl>
                                          </p:spTgt>
                                        </p:tgtEl>
                                        <p:attrNameLst>
                                          <p:attrName>ppt_y</p:attrName>
                                        </p:attrNameLst>
                                      </p:cBhvr>
                                      <p:tavLst>
                                        <p:tav tm="0" fmla="#ppt_y-sin(pi*$)/27">
                                          <p:val>
                                            <p:fltVal val="0.000000"/>
                                          </p:val>
                                        </p:tav>
                                        <p:tav tm="100000">
                                          <p:val>
                                            <p:fltVal val="1.000000"/>
                                          </p:val>
                                        </p:tav>
                                      </p:tavLst>
                                    </p:anim>
                                    <p:anim calcmode="lin" valueType="num">
                                      <p:cBhvr>
                                        <p:cTn id="120" dur="164" tmFilter="0, 0; 0.125,0.2665; 0.25,0.4; 0.375,0.465; 0.5,0.5;  0.625,0.535; 0.75,0.6; 0.875,0.7335; 1,1">
                                          <p:stCondLst>
                                            <p:cond delay="1656"/>
                                          </p:stCondLst>
                                        </p:cTn>
                                        <p:tgtEl>
                                          <p:spTgt spid="4">
                                            <p:txEl>
                                              <p:charRg st="6" end="6"/>
                                            </p:txEl>
                                          </p:spTgt>
                                        </p:tgtEl>
                                        <p:attrNameLst>
                                          <p:attrName>ppt_y</p:attrName>
                                        </p:attrNameLst>
                                      </p:cBhvr>
                                      <p:tavLst>
                                        <p:tav tm="0" fmla="#ppt_y-sin(pi*$)/81">
                                          <p:val>
                                            <p:fltVal val="0.000000"/>
                                          </p:val>
                                        </p:tav>
                                        <p:tav tm="100000">
                                          <p:val>
                                            <p:fltVal val="1.000000"/>
                                          </p:val>
                                        </p:tav>
                                      </p:tavLst>
                                    </p:anim>
                                    <p:animScale>
                                      <p:cBhvr>
                                        <p:cTn id="121" dur="26">
                                          <p:stCondLst>
                                            <p:cond delay="650"/>
                                          </p:stCondLst>
                                        </p:cTn>
                                        <p:tgtEl>
                                          <p:spTgt spid="4">
                                            <p:txEl>
                                              <p:charRg st="6" end="6"/>
                                            </p:txEl>
                                          </p:spTgt>
                                        </p:tgtEl>
                                      </p:cBhvr>
                                      <p:to x="100000" y="60000"/>
                                    </p:animScale>
                                    <p:animScale>
                                      <p:cBhvr>
                                        <p:cTn id="122" dur="166" decel="50000">
                                          <p:stCondLst>
                                            <p:cond delay="676"/>
                                          </p:stCondLst>
                                        </p:cTn>
                                        <p:tgtEl>
                                          <p:spTgt spid="4">
                                            <p:txEl>
                                              <p:charRg st="6" end="6"/>
                                            </p:txEl>
                                          </p:spTgt>
                                        </p:tgtEl>
                                      </p:cBhvr>
                                      <p:to x="100000" y="100000"/>
                                    </p:animScale>
                                    <p:animScale>
                                      <p:cBhvr>
                                        <p:cTn id="123" dur="26">
                                          <p:stCondLst>
                                            <p:cond delay="1312"/>
                                          </p:stCondLst>
                                        </p:cTn>
                                        <p:tgtEl>
                                          <p:spTgt spid="4">
                                            <p:txEl>
                                              <p:charRg st="6" end="6"/>
                                            </p:txEl>
                                          </p:spTgt>
                                        </p:tgtEl>
                                      </p:cBhvr>
                                      <p:to x="100000" y="80000"/>
                                    </p:animScale>
                                    <p:animScale>
                                      <p:cBhvr>
                                        <p:cTn id="124" dur="166" decel="50000">
                                          <p:stCondLst>
                                            <p:cond delay="1338"/>
                                          </p:stCondLst>
                                        </p:cTn>
                                        <p:tgtEl>
                                          <p:spTgt spid="4">
                                            <p:txEl>
                                              <p:charRg st="6" end="6"/>
                                            </p:txEl>
                                          </p:spTgt>
                                        </p:tgtEl>
                                      </p:cBhvr>
                                      <p:to x="100000" y="100000"/>
                                    </p:animScale>
                                    <p:animScale>
                                      <p:cBhvr>
                                        <p:cTn id="125" dur="26">
                                          <p:stCondLst>
                                            <p:cond delay="1642"/>
                                          </p:stCondLst>
                                        </p:cTn>
                                        <p:tgtEl>
                                          <p:spTgt spid="4">
                                            <p:txEl>
                                              <p:charRg st="6" end="6"/>
                                            </p:txEl>
                                          </p:spTgt>
                                        </p:tgtEl>
                                      </p:cBhvr>
                                      <p:to x="100000" y="90000"/>
                                    </p:animScale>
                                    <p:animScale>
                                      <p:cBhvr>
                                        <p:cTn id="126" dur="166" decel="50000">
                                          <p:stCondLst>
                                            <p:cond delay="1668"/>
                                          </p:stCondLst>
                                        </p:cTn>
                                        <p:tgtEl>
                                          <p:spTgt spid="4">
                                            <p:txEl>
                                              <p:charRg st="6" end="6"/>
                                            </p:txEl>
                                          </p:spTgt>
                                        </p:tgtEl>
                                      </p:cBhvr>
                                      <p:to x="100000" y="100000"/>
                                    </p:animScale>
                                    <p:animScale>
                                      <p:cBhvr>
                                        <p:cTn id="127" dur="26">
                                          <p:stCondLst>
                                            <p:cond delay="1808"/>
                                          </p:stCondLst>
                                        </p:cTn>
                                        <p:tgtEl>
                                          <p:spTgt spid="4">
                                            <p:txEl>
                                              <p:charRg st="6" end="6"/>
                                            </p:txEl>
                                          </p:spTgt>
                                        </p:tgtEl>
                                      </p:cBhvr>
                                      <p:to x="100000" y="95000"/>
                                    </p:animScale>
                                    <p:animScale>
                                      <p:cBhvr>
                                        <p:cTn id="128" dur="166" decel="50000">
                                          <p:stCondLst>
                                            <p:cond delay="1834"/>
                                          </p:stCondLst>
                                        </p:cTn>
                                        <p:tgtEl>
                                          <p:spTgt spid="4">
                                            <p:txEl>
                                              <p:charRg st="6" end="6"/>
                                            </p:txEl>
                                          </p:spTgt>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nodeType="clickEffect">
                                  <p:stCondLst>
                                    <p:cond delay="0"/>
                                  </p:stCondLst>
                                  <p:childTnLst>
                                    <p:set>
                                      <p:cBhvr>
                                        <p:cTn id="132" dur="1" fill="hold">
                                          <p:stCondLst>
                                            <p:cond delay="0"/>
                                          </p:stCondLst>
                                        </p:cTn>
                                        <p:tgtEl>
                                          <p:spTgt spid="4">
                                            <p:txEl>
                                              <p:charRg st="7" end="7"/>
                                            </p:txEl>
                                          </p:spTgt>
                                        </p:tgtEl>
                                        <p:attrNameLst>
                                          <p:attrName>style.visibility</p:attrName>
                                        </p:attrNameLst>
                                      </p:cBhvr>
                                      <p:to>
                                        <p:strVal val="visible"/>
                                      </p:to>
                                    </p:set>
                                    <p:animEffect transition="in" filter="wipe(down)">
                                      <p:cBhvr>
                                        <p:cTn id="133" dur="580">
                                          <p:stCondLst>
                                            <p:cond delay="0"/>
                                          </p:stCondLst>
                                        </p:cTn>
                                        <p:tgtEl>
                                          <p:spTgt spid="4">
                                            <p:txEl>
                                              <p:charRg st="7" end="7"/>
                                            </p:txEl>
                                          </p:spTgt>
                                        </p:tgtEl>
                                      </p:cBhvr>
                                    </p:animEffect>
                                    <p:anim calcmode="lin" valueType="num">
                                      <p:cBhvr>
                                        <p:cTn id="134" dur="1822" tmFilter="0,0; 0.14,0.36; 0.43,0.73; 0.71,0.91; 1.0,1.0">
                                          <p:stCondLst>
                                            <p:cond delay="0"/>
                                          </p:stCondLst>
                                        </p:cTn>
                                        <p:tgtEl>
                                          <p:spTgt spid="4">
                                            <p:txEl>
                                              <p:charRg st="7" end="7"/>
                                            </p:txEl>
                                          </p:spTgt>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4">
                                            <p:txEl>
                                              <p:charRg st="7" end="7"/>
                                            </p:txEl>
                                          </p:spTgt>
                                        </p:tgtEl>
                                        <p:attrNameLst>
                                          <p:attrName>ppt_y</p:attrName>
                                        </p:attrNameLst>
                                      </p:cBhvr>
                                      <p:tavLst>
                                        <p:tav tm="0" fmla="#ppt_y-sin(pi*$)/3">
                                          <p:val>
                                            <p:fltVal val="0.500000"/>
                                          </p:val>
                                        </p:tav>
                                        <p:tav tm="100000">
                                          <p:val>
                                            <p:fltVal val="1.000000"/>
                                          </p:val>
                                        </p:tav>
                                      </p:tavLst>
                                    </p:anim>
                                    <p:anim calcmode="lin" valueType="num">
                                      <p:cBhvr>
                                        <p:cTn id="136" dur="664" tmFilter="0, 0; 0.125,0.2665; 0.25,0.4; 0.375,0.465; 0.5,0.5;  0.625,0.535; 0.75,0.6; 0.875,0.7335; 1,1">
                                          <p:stCondLst>
                                            <p:cond delay="664"/>
                                          </p:stCondLst>
                                        </p:cTn>
                                        <p:tgtEl>
                                          <p:spTgt spid="4">
                                            <p:txEl>
                                              <p:charRg st="7" end="7"/>
                                            </p:txEl>
                                          </p:spTgt>
                                        </p:tgtEl>
                                        <p:attrNameLst>
                                          <p:attrName>ppt_y</p:attrName>
                                        </p:attrNameLst>
                                      </p:cBhvr>
                                      <p:tavLst>
                                        <p:tav tm="0" fmla="#ppt_y-sin(pi*$)/9">
                                          <p:val>
                                            <p:fltVal val="0.000000"/>
                                          </p:val>
                                        </p:tav>
                                        <p:tav tm="100000">
                                          <p:val>
                                            <p:fltVal val="1.000000"/>
                                          </p:val>
                                        </p:tav>
                                      </p:tavLst>
                                    </p:anim>
                                    <p:anim calcmode="lin" valueType="num">
                                      <p:cBhvr>
                                        <p:cTn id="137" dur="332" tmFilter="0, 0; 0.125,0.2665; 0.25,0.4; 0.375,0.465; 0.5,0.5;  0.625,0.535; 0.75,0.6; 0.875,0.7335; 1,1">
                                          <p:stCondLst>
                                            <p:cond delay="1324"/>
                                          </p:stCondLst>
                                        </p:cTn>
                                        <p:tgtEl>
                                          <p:spTgt spid="4">
                                            <p:txEl>
                                              <p:charRg st="7" end="7"/>
                                            </p:txEl>
                                          </p:spTgt>
                                        </p:tgtEl>
                                        <p:attrNameLst>
                                          <p:attrName>ppt_y</p:attrName>
                                        </p:attrNameLst>
                                      </p:cBhvr>
                                      <p:tavLst>
                                        <p:tav tm="0" fmla="#ppt_y-sin(pi*$)/27">
                                          <p:val>
                                            <p:fltVal val="0.000000"/>
                                          </p:val>
                                        </p:tav>
                                        <p:tav tm="100000">
                                          <p:val>
                                            <p:fltVal val="1.000000"/>
                                          </p:val>
                                        </p:tav>
                                      </p:tavLst>
                                    </p:anim>
                                    <p:anim calcmode="lin" valueType="num">
                                      <p:cBhvr>
                                        <p:cTn id="138" dur="164" tmFilter="0, 0; 0.125,0.2665; 0.25,0.4; 0.375,0.465; 0.5,0.5;  0.625,0.535; 0.75,0.6; 0.875,0.7335; 1,1">
                                          <p:stCondLst>
                                            <p:cond delay="1656"/>
                                          </p:stCondLst>
                                        </p:cTn>
                                        <p:tgtEl>
                                          <p:spTgt spid="4">
                                            <p:txEl>
                                              <p:charRg st="7" end="7"/>
                                            </p:txEl>
                                          </p:spTgt>
                                        </p:tgtEl>
                                        <p:attrNameLst>
                                          <p:attrName>ppt_y</p:attrName>
                                        </p:attrNameLst>
                                      </p:cBhvr>
                                      <p:tavLst>
                                        <p:tav tm="0" fmla="#ppt_y-sin(pi*$)/81">
                                          <p:val>
                                            <p:fltVal val="0.000000"/>
                                          </p:val>
                                        </p:tav>
                                        <p:tav tm="100000">
                                          <p:val>
                                            <p:fltVal val="1.000000"/>
                                          </p:val>
                                        </p:tav>
                                      </p:tavLst>
                                    </p:anim>
                                    <p:animScale>
                                      <p:cBhvr>
                                        <p:cTn id="139" dur="26">
                                          <p:stCondLst>
                                            <p:cond delay="650"/>
                                          </p:stCondLst>
                                        </p:cTn>
                                        <p:tgtEl>
                                          <p:spTgt spid="4">
                                            <p:txEl>
                                              <p:charRg st="7" end="7"/>
                                            </p:txEl>
                                          </p:spTgt>
                                        </p:tgtEl>
                                      </p:cBhvr>
                                      <p:to x="100000" y="60000"/>
                                    </p:animScale>
                                    <p:animScale>
                                      <p:cBhvr>
                                        <p:cTn id="140" dur="166" decel="50000">
                                          <p:stCondLst>
                                            <p:cond delay="676"/>
                                          </p:stCondLst>
                                        </p:cTn>
                                        <p:tgtEl>
                                          <p:spTgt spid="4">
                                            <p:txEl>
                                              <p:charRg st="7" end="7"/>
                                            </p:txEl>
                                          </p:spTgt>
                                        </p:tgtEl>
                                      </p:cBhvr>
                                      <p:to x="100000" y="100000"/>
                                    </p:animScale>
                                    <p:animScale>
                                      <p:cBhvr>
                                        <p:cTn id="141" dur="26">
                                          <p:stCondLst>
                                            <p:cond delay="1312"/>
                                          </p:stCondLst>
                                        </p:cTn>
                                        <p:tgtEl>
                                          <p:spTgt spid="4">
                                            <p:txEl>
                                              <p:charRg st="7" end="7"/>
                                            </p:txEl>
                                          </p:spTgt>
                                        </p:tgtEl>
                                      </p:cBhvr>
                                      <p:to x="100000" y="80000"/>
                                    </p:animScale>
                                    <p:animScale>
                                      <p:cBhvr>
                                        <p:cTn id="142" dur="166" decel="50000">
                                          <p:stCondLst>
                                            <p:cond delay="1338"/>
                                          </p:stCondLst>
                                        </p:cTn>
                                        <p:tgtEl>
                                          <p:spTgt spid="4">
                                            <p:txEl>
                                              <p:charRg st="7" end="7"/>
                                            </p:txEl>
                                          </p:spTgt>
                                        </p:tgtEl>
                                      </p:cBhvr>
                                      <p:to x="100000" y="100000"/>
                                    </p:animScale>
                                    <p:animScale>
                                      <p:cBhvr>
                                        <p:cTn id="143" dur="26">
                                          <p:stCondLst>
                                            <p:cond delay="1642"/>
                                          </p:stCondLst>
                                        </p:cTn>
                                        <p:tgtEl>
                                          <p:spTgt spid="4">
                                            <p:txEl>
                                              <p:charRg st="7" end="7"/>
                                            </p:txEl>
                                          </p:spTgt>
                                        </p:tgtEl>
                                      </p:cBhvr>
                                      <p:to x="100000" y="90000"/>
                                    </p:animScale>
                                    <p:animScale>
                                      <p:cBhvr>
                                        <p:cTn id="144" dur="166" decel="50000">
                                          <p:stCondLst>
                                            <p:cond delay="1668"/>
                                          </p:stCondLst>
                                        </p:cTn>
                                        <p:tgtEl>
                                          <p:spTgt spid="4">
                                            <p:txEl>
                                              <p:charRg st="7" end="7"/>
                                            </p:txEl>
                                          </p:spTgt>
                                        </p:tgtEl>
                                      </p:cBhvr>
                                      <p:to x="100000" y="100000"/>
                                    </p:animScale>
                                    <p:animScale>
                                      <p:cBhvr>
                                        <p:cTn id="145" dur="26">
                                          <p:stCondLst>
                                            <p:cond delay="1808"/>
                                          </p:stCondLst>
                                        </p:cTn>
                                        <p:tgtEl>
                                          <p:spTgt spid="4">
                                            <p:txEl>
                                              <p:charRg st="7" end="7"/>
                                            </p:txEl>
                                          </p:spTgt>
                                        </p:tgtEl>
                                      </p:cBhvr>
                                      <p:to x="100000" y="95000"/>
                                    </p:animScale>
                                    <p:animScale>
                                      <p:cBhvr>
                                        <p:cTn id="146" dur="166" decel="50000">
                                          <p:stCondLst>
                                            <p:cond delay="1834"/>
                                          </p:stCondLst>
                                        </p:cTn>
                                        <p:tgtEl>
                                          <p:spTgt spid="4">
                                            <p:txEl>
                                              <p:charRg st="7" end="7"/>
                                            </p:txEl>
                                          </p:spTgt>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nodeType="clickEffect">
                                  <p:stCondLst>
                                    <p:cond delay="0"/>
                                  </p:stCondLst>
                                  <p:childTnLst>
                                    <p:set>
                                      <p:cBhvr>
                                        <p:cTn id="150" dur="1" fill="hold">
                                          <p:stCondLst>
                                            <p:cond delay="0"/>
                                          </p:stCondLst>
                                        </p:cTn>
                                        <p:tgtEl>
                                          <p:spTgt spid="4">
                                            <p:txEl>
                                              <p:charRg st="8" end="8"/>
                                            </p:txEl>
                                          </p:spTgt>
                                        </p:tgtEl>
                                        <p:attrNameLst>
                                          <p:attrName>style.visibility</p:attrName>
                                        </p:attrNameLst>
                                      </p:cBhvr>
                                      <p:to>
                                        <p:strVal val="visible"/>
                                      </p:to>
                                    </p:set>
                                    <p:animEffect transition="in" filter="wipe(down)">
                                      <p:cBhvr>
                                        <p:cTn id="151" dur="580">
                                          <p:stCondLst>
                                            <p:cond delay="0"/>
                                          </p:stCondLst>
                                        </p:cTn>
                                        <p:tgtEl>
                                          <p:spTgt spid="4">
                                            <p:txEl>
                                              <p:charRg st="8" end="8"/>
                                            </p:txEl>
                                          </p:spTgt>
                                        </p:tgtEl>
                                      </p:cBhvr>
                                    </p:animEffect>
                                    <p:anim calcmode="lin" valueType="num">
                                      <p:cBhvr>
                                        <p:cTn id="152" dur="1822" tmFilter="0,0; 0.14,0.36; 0.43,0.73; 0.71,0.91; 1.0,1.0">
                                          <p:stCondLst>
                                            <p:cond delay="0"/>
                                          </p:stCondLst>
                                        </p:cTn>
                                        <p:tgtEl>
                                          <p:spTgt spid="4">
                                            <p:txEl>
                                              <p:charRg st="8" end="8"/>
                                            </p:txEl>
                                          </p:spTgt>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4">
                                            <p:txEl>
                                              <p:charRg st="8" end="8"/>
                                            </p:txEl>
                                          </p:spTgt>
                                        </p:tgtEl>
                                        <p:attrNameLst>
                                          <p:attrName>ppt_y</p:attrName>
                                        </p:attrNameLst>
                                      </p:cBhvr>
                                      <p:tavLst>
                                        <p:tav tm="0" fmla="#ppt_y-sin(pi*$)/3">
                                          <p:val>
                                            <p:fltVal val="0.500000"/>
                                          </p:val>
                                        </p:tav>
                                        <p:tav tm="100000">
                                          <p:val>
                                            <p:fltVal val="1.000000"/>
                                          </p:val>
                                        </p:tav>
                                      </p:tavLst>
                                    </p:anim>
                                    <p:anim calcmode="lin" valueType="num">
                                      <p:cBhvr>
                                        <p:cTn id="154" dur="664" tmFilter="0, 0; 0.125,0.2665; 0.25,0.4; 0.375,0.465; 0.5,0.5;  0.625,0.535; 0.75,0.6; 0.875,0.7335; 1,1">
                                          <p:stCondLst>
                                            <p:cond delay="664"/>
                                          </p:stCondLst>
                                        </p:cTn>
                                        <p:tgtEl>
                                          <p:spTgt spid="4">
                                            <p:txEl>
                                              <p:charRg st="8" end="8"/>
                                            </p:txEl>
                                          </p:spTgt>
                                        </p:tgtEl>
                                        <p:attrNameLst>
                                          <p:attrName>ppt_y</p:attrName>
                                        </p:attrNameLst>
                                      </p:cBhvr>
                                      <p:tavLst>
                                        <p:tav tm="0" fmla="#ppt_y-sin(pi*$)/9">
                                          <p:val>
                                            <p:fltVal val="0.000000"/>
                                          </p:val>
                                        </p:tav>
                                        <p:tav tm="100000">
                                          <p:val>
                                            <p:fltVal val="1.000000"/>
                                          </p:val>
                                        </p:tav>
                                      </p:tavLst>
                                    </p:anim>
                                    <p:anim calcmode="lin" valueType="num">
                                      <p:cBhvr>
                                        <p:cTn id="155" dur="332" tmFilter="0, 0; 0.125,0.2665; 0.25,0.4; 0.375,0.465; 0.5,0.5;  0.625,0.535; 0.75,0.6; 0.875,0.7335; 1,1">
                                          <p:stCondLst>
                                            <p:cond delay="1324"/>
                                          </p:stCondLst>
                                        </p:cTn>
                                        <p:tgtEl>
                                          <p:spTgt spid="4">
                                            <p:txEl>
                                              <p:charRg st="8" end="8"/>
                                            </p:txEl>
                                          </p:spTgt>
                                        </p:tgtEl>
                                        <p:attrNameLst>
                                          <p:attrName>ppt_y</p:attrName>
                                        </p:attrNameLst>
                                      </p:cBhvr>
                                      <p:tavLst>
                                        <p:tav tm="0" fmla="#ppt_y-sin(pi*$)/27">
                                          <p:val>
                                            <p:fltVal val="0.000000"/>
                                          </p:val>
                                        </p:tav>
                                        <p:tav tm="100000">
                                          <p:val>
                                            <p:fltVal val="1.000000"/>
                                          </p:val>
                                        </p:tav>
                                      </p:tavLst>
                                    </p:anim>
                                    <p:anim calcmode="lin" valueType="num">
                                      <p:cBhvr>
                                        <p:cTn id="156" dur="164" tmFilter="0, 0; 0.125,0.2665; 0.25,0.4; 0.375,0.465; 0.5,0.5;  0.625,0.535; 0.75,0.6; 0.875,0.7335; 1,1">
                                          <p:stCondLst>
                                            <p:cond delay="1656"/>
                                          </p:stCondLst>
                                        </p:cTn>
                                        <p:tgtEl>
                                          <p:spTgt spid="4">
                                            <p:txEl>
                                              <p:charRg st="8" end="8"/>
                                            </p:txEl>
                                          </p:spTgt>
                                        </p:tgtEl>
                                        <p:attrNameLst>
                                          <p:attrName>ppt_y</p:attrName>
                                        </p:attrNameLst>
                                      </p:cBhvr>
                                      <p:tavLst>
                                        <p:tav tm="0" fmla="#ppt_y-sin(pi*$)/81">
                                          <p:val>
                                            <p:fltVal val="0.000000"/>
                                          </p:val>
                                        </p:tav>
                                        <p:tav tm="100000">
                                          <p:val>
                                            <p:fltVal val="1.000000"/>
                                          </p:val>
                                        </p:tav>
                                      </p:tavLst>
                                    </p:anim>
                                    <p:animScale>
                                      <p:cBhvr>
                                        <p:cTn id="157" dur="26">
                                          <p:stCondLst>
                                            <p:cond delay="650"/>
                                          </p:stCondLst>
                                        </p:cTn>
                                        <p:tgtEl>
                                          <p:spTgt spid="4">
                                            <p:txEl>
                                              <p:charRg st="8" end="8"/>
                                            </p:txEl>
                                          </p:spTgt>
                                        </p:tgtEl>
                                      </p:cBhvr>
                                      <p:to x="100000" y="60000"/>
                                    </p:animScale>
                                    <p:animScale>
                                      <p:cBhvr>
                                        <p:cTn id="158" dur="166" decel="50000">
                                          <p:stCondLst>
                                            <p:cond delay="676"/>
                                          </p:stCondLst>
                                        </p:cTn>
                                        <p:tgtEl>
                                          <p:spTgt spid="4">
                                            <p:txEl>
                                              <p:charRg st="8" end="8"/>
                                            </p:txEl>
                                          </p:spTgt>
                                        </p:tgtEl>
                                      </p:cBhvr>
                                      <p:to x="100000" y="100000"/>
                                    </p:animScale>
                                    <p:animScale>
                                      <p:cBhvr>
                                        <p:cTn id="159" dur="26">
                                          <p:stCondLst>
                                            <p:cond delay="1312"/>
                                          </p:stCondLst>
                                        </p:cTn>
                                        <p:tgtEl>
                                          <p:spTgt spid="4">
                                            <p:txEl>
                                              <p:charRg st="8" end="8"/>
                                            </p:txEl>
                                          </p:spTgt>
                                        </p:tgtEl>
                                      </p:cBhvr>
                                      <p:to x="100000" y="80000"/>
                                    </p:animScale>
                                    <p:animScale>
                                      <p:cBhvr>
                                        <p:cTn id="160" dur="166" decel="50000">
                                          <p:stCondLst>
                                            <p:cond delay="1338"/>
                                          </p:stCondLst>
                                        </p:cTn>
                                        <p:tgtEl>
                                          <p:spTgt spid="4">
                                            <p:txEl>
                                              <p:charRg st="8" end="8"/>
                                            </p:txEl>
                                          </p:spTgt>
                                        </p:tgtEl>
                                      </p:cBhvr>
                                      <p:to x="100000" y="100000"/>
                                    </p:animScale>
                                    <p:animScale>
                                      <p:cBhvr>
                                        <p:cTn id="161" dur="26">
                                          <p:stCondLst>
                                            <p:cond delay="1642"/>
                                          </p:stCondLst>
                                        </p:cTn>
                                        <p:tgtEl>
                                          <p:spTgt spid="4">
                                            <p:txEl>
                                              <p:charRg st="8" end="8"/>
                                            </p:txEl>
                                          </p:spTgt>
                                        </p:tgtEl>
                                      </p:cBhvr>
                                      <p:to x="100000" y="90000"/>
                                    </p:animScale>
                                    <p:animScale>
                                      <p:cBhvr>
                                        <p:cTn id="162" dur="166" decel="50000">
                                          <p:stCondLst>
                                            <p:cond delay="1668"/>
                                          </p:stCondLst>
                                        </p:cTn>
                                        <p:tgtEl>
                                          <p:spTgt spid="4">
                                            <p:txEl>
                                              <p:charRg st="8" end="8"/>
                                            </p:txEl>
                                          </p:spTgt>
                                        </p:tgtEl>
                                      </p:cBhvr>
                                      <p:to x="100000" y="100000"/>
                                    </p:animScale>
                                    <p:animScale>
                                      <p:cBhvr>
                                        <p:cTn id="163" dur="26">
                                          <p:stCondLst>
                                            <p:cond delay="1808"/>
                                          </p:stCondLst>
                                        </p:cTn>
                                        <p:tgtEl>
                                          <p:spTgt spid="4">
                                            <p:txEl>
                                              <p:charRg st="8" end="8"/>
                                            </p:txEl>
                                          </p:spTgt>
                                        </p:tgtEl>
                                      </p:cBhvr>
                                      <p:to x="100000" y="95000"/>
                                    </p:animScale>
                                    <p:animScale>
                                      <p:cBhvr>
                                        <p:cTn id="164" dur="166" decel="50000">
                                          <p:stCondLst>
                                            <p:cond delay="1834"/>
                                          </p:stCondLst>
                                        </p:cTn>
                                        <p:tgtEl>
                                          <p:spTgt spid="4">
                                            <p:txEl>
                                              <p:charRg st="8" end="8"/>
                                            </p:txEl>
                                          </p:spTgt>
                                        </p:tgtEl>
                                      </p:cBhvr>
                                      <p:to x="100000" y="100000"/>
                                    </p:animScale>
                                  </p:childTnLst>
                                </p:cTn>
                              </p:par>
                            </p:childTnLst>
                          </p:cTn>
                        </p:par>
                      </p:childTnLst>
                    </p:cTn>
                  </p:par>
                  <p:par>
                    <p:cTn id="165" fill="hold">
                      <p:stCondLst>
                        <p:cond delay="indefinite"/>
                      </p:stCondLst>
                      <p:childTnLst>
                        <p:par>
                          <p:cTn id="166" fill="hold">
                            <p:stCondLst>
                              <p:cond delay="0"/>
                            </p:stCondLst>
                            <p:childTnLst>
                              <p:par>
                                <p:cTn id="167" presetID="26" presetClass="entr" presetSubtype="0" fill="hold" nodeType="clickEffect">
                                  <p:stCondLst>
                                    <p:cond delay="0"/>
                                  </p:stCondLst>
                                  <p:childTnLst>
                                    <p:set>
                                      <p:cBhvr>
                                        <p:cTn id="168" dur="1" fill="hold">
                                          <p:stCondLst>
                                            <p:cond delay="0"/>
                                          </p:stCondLst>
                                        </p:cTn>
                                        <p:tgtEl>
                                          <p:spTgt spid="4">
                                            <p:txEl>
                                              <p:charRg st="9" end="9"/>
                                            </p:txEl>
                                          </p:spTgt>
                                        </p:tgtEl>
                                        <p:attrNameLst>
                                          <p:attrName>style.visibility</p:attrName>
                                        </p:attrNameLst>
                                      </p:cBhvr>
                                      <p:to>
                                        <p:strVal val="visible"/>
                                      </p:to>
                                    </p:set>
                                    <p:animEffect transition="in" filter="wipe(down)">
                                      <p:cBhvr>
                                        <p:cTn id="169" dur="580">
                                          <p:stCondLst>
                                            <p:cond delay="0"/>
                                          </p:stCondLst>
                                        </p:cTn>
                                        <p:tgtEl>
                                          <p:spTgt spid="4">
                                            <p:txEl>
                                              <p:charRg st="9" end="9"/>
                                            </p:txEl>
                                          </p:spTgt>
                                        </p:tgtEl>
                                      </p:cBhvr>
                                    </p:animEffect>
                                    <p:anim calcmode="lin" valueType="num">
                                      <p:cBhvr>
                                        <p:cTn id="170" dur="1822" tmFilter="0,0; 0.14,0.36; 0.43,0.73; 0.71,0.91; 1.0,1.0">
                                          <p:stCondLst>
                                            <p:cond delay="0"/>
                                          </p:stCondLst>
                                        </p:cTn>
                                        <p:tgtEl>
                                          <p:spTgt spid="4">
                                            <p:txEl>
                                              <p:charRg st="9" end="9"/>
                                            </p:txEl>
                                          </p:spTgt>
                                        </p:tgtEl>
                                        <p:attrNameLst>
                                          <p:attrName>ppt_x</p:attrName>
                                        </p:attrNameLst>
                                      </p:cBhvr>
                                      <p:tavLst>
                                        <p:tav tm="0">
                                          <p:val>
                                            <p:strVal val="#ppt_x-0.25"/>
                                          </p:val>
                                        </p:tav>
                                        <p:tav tm="100000">
                                          <p:val>
                                            <p:strVal val="#ppt_x"/>
                                          </p:val>
                                        </p:tav>
                                      </p:tavLst>
                                    </p:anim>
                                    <p:anim calcmode="lin" valueType="num">
                                      <p:cBhvr>
                                        <p:cTn id="171" dur="664" tmFilter="0.0,0.0; 0.25,0.07; 0.50,0.2; 0.75,0.467; 1.0,1.0">
                                          <p:stCondLst>
                                            <p:cond delay="0"/>
                                          </p:stCondLst>
                                        </p:cTn>
                                        <p:tgtEl>
                                          <p:spTgt spid="4">
                                            <p:txEl>
                                              <p:charRg st="9" end="9"/>
                                            </p:txEl>
                                          </p:spTgt>
                                        </p:tgtEl>
                                        <p:attrNameLst>
                                          <p:attrName>ppt_y</p:attrName>
                                        </p:attrNameLst>
                                      </p:cBhvr>
                                      <p:tavLst>
                                        <p:tav tm="0" fmla="#ppt_y-sin(pi*$)/3">
                                          <p:val>
                                            <p:fltVal val="0.500000"/>
                                          </p:val>
                                        </p:tav>
                                        <p:tav tm="100000">
                                          <p:val>
                                            <p:fltVal val="1.000000"/>
                                          </p:val>
                                        </p:tav>
                                      </p:tavLst>
                                    </p:anim>
                                    <p:anim calcmode="lin" valueType="num">
                                      <p:cBhvr>
                                        <p:cTn id="172" dur="664" tmFilter="0, 0; 0.125,0.2665; 0.25,0.4; 0.375,0.465; 0.5,0.5;  0.625,0.535; 0.75,0.6; 0.875,0.7335; 1,1">
                                          <p:stCondLst>
                                            <p:cond delay="664"/>
                                          </p:stCondLst>
                                        </p:cTn>
                                        <p:tgtEl>
                                          <p:spTgt spid="4">
                                            <p:txEl>
                                              <p:charRg st="9" end="9"/>
                                            </p:txEl>
                                          </p:spTgt>
                                        </p:tgtEl>
                                        <p:attrNameLst>
                                          <p:attrName>ppt_y</p:attrName>
                                        </p:attrNameLst>
                                      </p:cBhvr>
                                      <p:tavLst>
                                        <p:tav tm="0" fmla="#ppt_y-sin(pi*$)/9">
                                          <p:val>
                                            <p:fltVal val="0.000000"/>
                                          </p:val>
                                        </p:tav>
                                        <p:tav tm="100000">
                                          <p:val>
                                            <p:fltVal val="1.000000"/>
                                          </p:val>
                                        </p:tav>
                                      </p:tavLst>
                                    </p:anim>
                                    <p:anim calcmode="lin" valueType="num">
                                      <p:cBhvr>
                                        <p:cTn id="173" dur="332" tmFilter="0, 0; 0.125,0.2665; 0.25,0.4; 0.375,0.465; 0.5,0.5;  0.625,0.535; 0.75,0.6; 0.875,0.7335; 1,1">
                                          <p:stCondLst>
                                            <p:cond delay="1324"/>
                                          </p:stCondLst>
                                        </p:cTn>
                                        <p:tgtEl>
                                          <p:spTgt spid="4">
                                            <p:txEl>
                                              <p:charRg st="9" end="9"/>
                                            </p:txEl>
                                          </p:spTgt>
                                        </p:tgtEl>
                                        <p:attrNameLst>
                                          <p:attrName>ppt_y</p:attrName>
                                        </p:attrNameLst>
                                      </p:cBhvr>
                                      <p:tavLst>
                                        <p:tav tm="0" fmla="#ppt_y-sin(pi*$)/27">
                                          <p:val>
                                            <p:fltVal val="0.000000"/>
                                          </p:val>
                                        </p:tav>
                                        <p:tav tm="100000">
                                          <p:val>
                                            <p:fltVal val="1.000000"/>
                                          </p:val>
                                        </p:tav>
                                      </p:tavLst>
                                    </p:anim>
                                    <p:anim calcmode="lin" valueType="num">
                                      <p:cBhvr>
                                        <p:cTn id="174" dur="164" tmFilter="0, 0; 0.125,0.2665; 0.25,0.4; 0.375,0.465; 0.5,0.5;  0.625,0.535; 0.75,0.6; 0.875,0.7335; 1,1">
                                          <p:stCondLst>
                                            <p:cond delay="1656"/>
                                          </p:stCondLst>
                                        </p:cTn>
                                        <p:tgtEl>
                                          <p:spTgt spid="4">
                                            <p:txEl>
                                              <p:charRg st="9" end="9"/>
                                            </p:txEl>
                                          </p:spTgt>
                                        </p:tgtEl>
                                        <p:attrNameLst>
                                          <p:attrName>ppt_y</p:attrName>
                                        </p:attrNameLst>
                                      </p:cBhvr>
                                      <p:tavLst>
                                        <p:tav tm="0" fmla="#ppt_y-sin(pi*$)/81">
                                          <p:val>
                                            <p:fltVal val="0.000000"/>
                                          </p:val>
                                        </p:tav>
                                        <p:tav tm="100000">
                                          <p:val>
                                            <p:fltVal val="1.000000"/>
                                          </p:val>
                                        </p:tav>
                                      </p:tavLst>
                                    </p:anim>
                                    <p:animScale>
                                      <p:cBhvr>
                                        <p:cTn id="175" dur="26">
                                          <p:stCondLst>
                                            <p:cond delay="650"/>
                                          </p:stCondLst>
                                        </p:cTn>
                                        <p:tgtEl>
                                          <p:spTgt spid="4">
                                            <p:txEl>
                                              <p:charRg st="9" end="9"/>
                                            </p:txEl>
                                          </p:spTgt>
                                        </p:tgtEl>
                                      </p:cBhvr>
                                      <p:to x="100000" y="60000"/>
                                    </p:animScale>
                                    <p:animScale>
                                      <p:cBhvr>
                                        <p:cTn id="176" dur="166" decel="50000">
                                          <p:stCondLst>
                                            <p:cond delay="676"/>
                                          </p:stCondLst>
                                        </p:cTn>
                                        <p:tgtEl>
                                          <p:spTgt spid="4">
                                            <p:txEl>
                                              <p:charRg st="9" end="9"/>
                                            </p:txEl>
                                          </p:spTgt>
                                        </p:tgtEl>
                                      </p:cBhvr>
                                      <p:to x="100000" y="100000"/>
                                    </p:animScale>
                                    <p:animScale>
                                      <p:cBhvr>
                                        <p:cTn id="177" dur="26">
                                          <p:stCondLst>
                                            <p:cond delay="1312"/>
                                          </p:stCondLst>
                                        </p:cTn>
                                        <p:tgtEl>
                                          <p:spTgt spid="4">
                                            <p:txEl>
                                              <p:charRg st="9" end="9"/>
                                            </p:txEl>
                                          </p:spTgt>
                                        </p:tgtEl>
                                      </p:cBhvr>
                                      <p:to x="100000" y="80000"/>
                                    </p:animScale>
                                    <p:animScale>
                                      <p:cBhvr>
                                        <p:cTn id="178" dur="166" decel="50000">
                                          <p:stCondLst>
                                            <p:cond delay="1338"/>
                                          </p:stCondLst>
                                        </p:cTn>
                                        <p:tgtEl>
                                          <p:spTgt spid="4">
                                            <p:txEl>
                                              <p:charRg st="9" end="9"/>
                                            </p:txEl>
                                          </p:spTgt>
                                        </p:tgtEl>
                                      </p:cBhvr>
                                      <p:to x="100000" y="100000"/>
                                    </p:animScale>
                                    <p:animScale>
                                      <p:cBhvr>
                                        <p:cTn id="179" dur="26">
                                          <p:stCondLst>
                                            <p:cond delay="1642"/>
                                          </p:stCondLst>
                                        </p:cTn>
                                        <p:tgtEl>
                                          <p:spTgt spid="4">
                                            <p:txEl>
                                              <p:charRg st="9" end="9"/>
                                            </p:txEl>
                                          </p:spTgt>
                                        </p:tgtEl>
                                      </p:cBhvr>
                                      <p:to x="100000" y="90000"/>
                                    </p:animScale>
                                    <p:animScale>
                                      <p:cBhvr>
                                        <p:cTn id="180" dur="166" decel="50000">
                                          <p:stCondLst>
                                            <p:cond delay="1668"/>
                                          </p:stCondLst>
                                        </p:cTn>
                                        <p:tgtEl>
                                          <p:spTgt spid="4">
                                            <p:txEl>
                                              <p:charRg st="9" end="9"/>
                                            </p:txEl>
                                          </p:spTgt>
                                        </p:tgtEl>
                                      </p:cBhvr>
                                      <p:to x="100000" y="100000"/>
                                    </p:animScale>
                                    <p:animScale>
                                      <p:cBhvr>
                                        <p:cTn id="181" dur="26">
                                          <p:stCondLst>
                                            <p:cond delay="1808"/>
                                          </p:stCondLst>
                                        </p:cTn>
                                        <p:tgtEl>
                                          <p:spTgt spid="4">
                                            <p:txEl>
                                              <p:charRg st="9" end="9"/>
                                            </p:txEl>
                                          </p:spTgt>
                                        </p:tgtEl>
                                      </p:cBhvr>
                                      <p:to x="100000" y="95000"/>
                                    </p:animScale>
                                    <p:animScale>
                                      <p:cBhvr>
                                        <p:cTn id="182" dur="166" decel="50000">
                                          <p:stCondLst>
                                            <p:cond delay="1834"/>
                                          </p:stCondLst>
                                        </p:cTn>
                                        <p:tgtEl>
                                          <p:spTgt spid="4">
                                            <p:txEl>
                                              <p:charRg st="9" end="9"/>
                                            </p:txEl>
                                          </p:spTgt>
                                        </p:tgtEl>
                                      </p:cBhvr>
                                      <p:to x="100000" y="100000"/>
                                    </p:animScale>
                                  </p:childTnLst>
                                </p:cTn>
                              </p:par>
                            </p:childTnLst>
                          </p:cTn>
                        </p:par>
                      </p:childTnLst>
                    </p:cTn>
                  </p:par>
                  <p:par>
                    <p:cTn id="183" fill="hold">
                      <p:stCondLst>
                        <p:cond delay="indefinite"/>
                      </p:stCondLst>
                      <p:childTnLst>
                        <p:par>
                          <p:cTn id="184" fill="hold">
                            <p:stCondLst>
                              <p:cond delay="0"/>
                            </p:stCondLst>
                            <p:childTnLst>
                              <p:par>
                                <p:cTn id="185" presetID="26" presetClass="entr" presetSubtype="0" fill="hold" nodeType="clickEffect">
                                  <p:stCondLst>
                                    <p:cond delay="0"/>
                                  </p:stCondLst>
                                  <p:childTnLst>
                                    <p:set>
                                      <p:cBhvr>
                                        <p:cTn id="186" dur="1" fill="hold">
                                          <p:stCondLst>
                                            <p:cond delay="0"/>
                                          </p:stCondLst>
                                        </p:cTn>
                                        <p:tgtEl>
                                          <p:spTgt spid="4">
                                            <p:txEl>
                                              <p:charRg st="10" end="10"/>
                                            </p:txEl>
                                          </p:spTgt>
                                        </p:tgtEl>
                                        <p:attrNameLst>
                                          <p:attrName>style.visibility</p:attrName>
                                        </p:attrNameLst>
                                      </p:cBhvr>
                                      <p:to>
                                        <p:strVal val="visible"/>
                                      </p:to>
                                    </p:set>
                                    <p:animEffect transition="in" filter="wipe(down)">
                                      <p:cBhvr>
                                        <p:cTn id="187" dur="580">
                                          <p:stCondLst>
                                            <p:cond delay="0"/>
                                          </p:stCondLst>
                                        </p:cTn>
                                        <p:tgtEl>
                                          <p:spTgt spid="4">
                                            <p:txEl>
                                              <p:charRg st="10" end="10"/>
                                            </p:txEl>
                                          </p:spTgt>
                                        </p:tgtEl>
                                      </p:cBhvr>
                                    </p:animEffect>
                                    <p:anim calcmode="lin" valueType="num">
                                      <p:cBhvr>
                                        <p:cTn id="188" dur="1822" tmFilter="0,0; 0.14,0.36; 0.43,0.73; 0.71,0.91; 1.0,1.0">
                                          <p:stCondLst>
                                            <p:cond delay="0"/>
                                          </p:stCondLst>
                                        </p:cTn>
                                        <p:tgtEl>
                                          <p:spTgt spid="4">
                                            <p:txEl>
                                              <p:charRg st="10" end="10"/>
                                            </p:txEl>
                                          </p:spTgt>
                                        </p:tgtEl>
                                        <p:attrNameLst>
                                          <p:attrName>ppt_x</p:attrName>
                                        </p:attrNameLst>
                                      </p:cBhvr>
                                      <p:tavLst>
                                        <p:tav tm="0">
                                          <p:val>
                                            <p:strVal val="#ppt_x-0.25"/>
                                          </p:val>
                                        </p:tav>
                                        <p:tav tm="100000">
                                          <p:val>
                                            <p:strVal val="#ppt_x"/>
                                          </p:val>
                                        </p:tav>
                                      </p:tavLst>
                                    </p:anim>
                                    <p:anim calcmode="lin" valueType="num">
                                      <p:cBhvr>
                                        <p:cTn id="189" dur="664" tmFilter="0.0,0.0; 0.25,0.07; 0.50,0.2; 0.75,0.467; 1.0,1.0">
                                          <p:stCondLst>
                                            <p:cond delay="0"/>
                                          </p:stCondLst>
                                        </p:cTn>
                                        <p:tgtEl>
                                          <p:spTgt spid="4">
                                            <p:txEl>
                                              <p:charRg st="10" end="10"/>
                                            </p:txEl>
                                          </p:spTgt>
                                        </p:tgtEl>
                                        <p:attrNameLst>
                                          <p:attrName>ppt_y</p:attrName>
                                        </p:attrNameLst>
                                      </p:cBhvr>
                                      <p:tavLst>
                                        <p:tav tm="0" fmla="#ppt_y-sin(pi*$)/3">
                                          <p:val>
                                            <p:fltVal val="0.500000"/>
                                          </p:val>
                                        </p:tav>
                                        <p:tav tm="100000">
                                          <p:val>
                                            <p:fltVal val="1.000000"/>
                                          </p:val>
                                        </p:tav>
                                      </p:tavLst>
                                    </p:anim>
                                    <p:anim calcmode="lin" valueType="num">
                                      <p:cBhvr>
                                        <p:cTn id="190" dur="664" tmFilter="0, 0; 0.125,0.2665; 0.25,0.4; 0.375,0.465; 0.5,0.5;  0.625,0.535; 0.75,0.6; 0.875,0.7335; 1,1">
                                          <p:stCondLst>
                                            <p:cond delay="664"/>
                                          </p:stCondLst>
                                        </p:cTn>
                                        <p:tgtEl>
                                          <p:spTgt spid="4">
                                            <p:txEl>
                                              <p:charRg st="10" end="10"/>
                                            </p:txEl>
                                          </p:spTgt>
                                        </p:tgtEl>
                                        <p:attrNameLst>
                                          <p:attrName>ppt_y</p:attrName>
                                        </p:attrNameLst>
                                      </p:cBhvr>
                                      <p:tavLst>
                                        <p:tav tm="0" fmla="#ppt_y-sin(pi*$)/9">
                                          <p:val>
                                            <p:fltVal val="0.000000"/>
                                          </p:val>
                                        </p:tav>
                                        <p:tav tm="100000">
                                          <p:val>
                                            <p:fltVal val="1.000000"/>
                                          </p:val>
                                        </p:tav>
                                      </p:tavLst>
                                    </p:anim>
                                    <p:anim calcmode="lin" valueType="num">
                                      <p:cBhvr>
                                        <p:cTn id="191" dur="332" tmFilter="0, 0; 0.125,0.2665; 0.25,0.4; 0.375,0.465; 0.5,0.5;  0.625,0.535; 0.75,0.6; 0.875,0.7335; 1,1">
                                          <p:stCondLst>
                                            <p:cond delay="1324"/>
                                          </p:stCondLst>
                                        </p:cTn>
                                        <p:tgtEl>
                                          <p:spTgt spid="4">
                                            <p:txEl>
                                              <p:charRg st="10" end="10"/>
                                            </p:txEl>
                                          </p:spTgt>
                                        </p:tgtEl>
                                        <p:attrNameLst>
                                          <p:attrName>ppt_y</p:attrName>
                                        </p:attrNameLst>
                                      </p:cBhvr>
                                      <p:tavLst>
                                        <p:tav tm="0" fmla="#ppt_y-sin(pi*$)/27">
                                          <p:val>
                                            <p:fltVal val="0.000000"/>
                                          </p:val>
                                        </p:tav>
                                        <p:tav tm="100000">
                                          <p:val>
                                            <p:fltVal val="1.000000"/>
                                          </p:val>
                                        </p:tav>
                                      </p:tavLst>
                                    </p:anim>
                                    <p:anim calcmode="lin" valueType="num">
                                      <p:cBhvr>
                                        <p:cTn id="192" dur="164" tmFilter="0, 0; 0.125,0.2665; 0.25,0.4; 0.375,0.465; 0.5,0.5;  0.625,0.535; 0.75,0.6; 0.875,0.7335; 1,1">
                                          <p:stCondLst>
                                            <p:cond delay="1656"/>
                                          </p:stCondLst>
                                        </p:cTn>
                                        <p:tgtEl>
                                          <p:spTgt spid="4">
                                            <p:txEl>
                                              <p:charRg st="10" end="10"/>
                                            </p:txEl>
                                          </p:spTgt>
                                        </p:tgtEl>
                                        <p:attrNameLst>
                                          <p:attrName>ppt_y</p:attrName>
                                        </p:attrNameLst>
                                      </p:cBhvr>
                                      <p:tavLst>
                                        <p:tav tm="0" fmla="#ppt_y-sin(pi*$)/81">
                                          <p:val>
                                            <p:fltVal val="0.000000"/>
                                          </p:val>
                                        </p:tav>
                                        <p:tav tm="100000">
                                          <p:val>
                                            <p:fltVal val="1.000000"/>
                                          </p:val>
                                        </p:tav>
                                      </p:tavLst>
                                    </p:anim>
                                    <p:animScale>
                                      <p:cBhvr>
                                        <p:cTn id="193" dur="26">
                                          <p:stCondLst>
                                            <p:cond delay="650"/>
                                          </p:stCondLst>
                                        </p:cTn>
                                        <p:tgtEl>
                                          <p:spTgt spid="4">
                                            <p:txEl>
                                              <p:charRg st="10" end="10"/>
                                            </p:txEl>
                                          </p:spTgt>
                                        </p:tgtEl>
                                      </p:cBhvr>
                                      <p:to x="100000" y="60000"/>
                                    </p:animScale>
                                    <p:animScale>
                                      <p:cBhvr>
                                        <p:cTn id="194" dur="166" decel="50000">
                                          <p:stCondLst>
                                            <p:cond delay="676"/>
                                          </p:stCondLst>
                                        </p:cTn>
                                        <p:tgtEl>
                                          <p:spTgt spid="4">
                                            <p:txEl>
                                              <p:charRg st="10" end="10"/>
                                            </p:txEl>
                                          </p:spTgt>
                                        </p:tgtEl>
                                      </p:cBhvr>
                                      <p:to x="100000" y="100000"/>
                                    </p:animScale>
                                    <p:animScale>
                                      <p:cBhvr>
                                        <p:cTn id="195" dur="26">
                                          <p:stCondLst>
                                            <p:cond delay="1312"/>
                                          </p:stCondLst>
                                        </p:cTn>
                                        <p:tgtEl>
                                          <p:spTgt spid="4">
                                            <p:txEl>
                                              <p:charRg st="10" end="10"/>
                                            </p:txEl>
                                          </p:spTgt>
                                        </p:tgtEl>
                                      </p:cBhvr>
                                      <p:to x="100000" y="80000"/>
                                    </p:animScale>
                                    <p:animScale>
                                      <p:cBhvr>
                                        <p:cTn id="196" dur="166" decel="50000">
                                          <p:stCondLst>
                                            <p:cond delay="1338"/>
                                          </p:stCondLst>
                                        </p:cTn>
                                        <p:tgtEl>
                                          <p:spTgt spid="4">
                                            <p:txEl>
                                              <p:charRg st="10" end="10"/>
                                            </p:txEl>
                                          </p:spTgt>
                                        </p:tgtEl>
                                      </p:cBhvr>
                                      <p:to x="100000" y="100000"/>
                                    </p:animScale>
                                    <p:animScale>
                                      <p:cBhvr>
                                        <p:cTn id="197" dur="26">
                                          <p:stCondLst>
                                            <p:cond delay="1642"/>
                                          </p:stCondLst>
                                        </p:cTn>
                                        <p:tgtEl>
                                          <p:spTgt spid="4">
                                            <p:txEl>
                                              <p:charRg st="10" end="10"/>
                                            </p:txEl>
                                          </p:spTgt>
                                        </p:tgtEl>
                                      </p:cBhvr>
                                      <p:to x="100000" y="90000"/>
                                    </p:animScale>
                                    <p:animScale>
                                      <p:cBhvr>
                                        <p:cTn id="198" dur="166" decel="50000">
                                          <p:stCondLst>
                                            <p:cond delay="1668"/>
                                          </p:stCondLst>
                                        </p:cTn>
                                        <p:tgtEl>
                                          <p:spTgt spid="4">
                                            <p:txEl>
                                              <p:charRg st="10" end="10"/>
                                            </p:txEl>
                                          </p:spTgt>
                                        </p:tgtEl>
                                      </p:cBhvr>
                                      <p:to x="100000" y="100000"/>
                                    </p:animScale>
                                    <p:animScale>
                                      <p:cBhvr>
                                        <p:cTn id="199" dur="26">
                                          <p:stCondLst>
                                            <p:cond delay="1808"/>
                                          </p:stCondLst>
                                        </p:cTn>
                                        <p:tgtEl>
                                          <p:spTgt spid="4">
                                            <p:txEl>
                                              <p:charRg st="10" end="10"/>
                                            </p:txEl>
                                          </p:spTgt>
                                        </p:tgtEl>
                                      </p:cBhvr>
                                      <p:to x="100000" y="95000"/>
                                    </p:animScale>
                                    <p:animScale>
                                      <p:cBhvr>
                                        <p:cTn id="200" dur="166" decel="50000">
                                          <p:stCondLst>
                                            <p:cond delay="1834"/>
                                          </p:stCondLst>
                                        </p:cTn>
                                        <p:tgtEl>
                                          <p:spTgt spid="4">
                                            <p:txEl>
                                              <p:charRg st="10" end="10"/>
                                            </p:txEl>
                                          </p:spTgt>
                                        </p:tgtEl>
                                      </p:cBhvr>
                                      <p:to x="100000" y="100000"/>
                                    </p:animScale>
                                  </p:childTnLst>
                                </p:cTn>
                              </p:par>
                            </p:childTnLst>
                          </p:cTn>
                        </p:par>
                      </p:childTnLst>
                    </p:cTn>
                  </p:par>
                  <p:par>
                    <p:cTn id="201" fill="hold">
                      <p:stCondLst>
                        <p:cond delay="indefinite"/>
                      </p:stCondLst>
                      <p:childTnLst>
                        <p:par>
                          <p:cTn id="202" fill="hold">
                            <p:stCondLst>
                              <p:cond delay="0"/>
                            </p:stCondLst>
                            <p:childTnLst>
                              <p:par>
                                <p:cTn id="203" presetID="26" presetClass="entr" presetSubtype="0" fill="hold" nodeType="clickEffect">
                                  <p:stCondLst>
                                    <p:cond delay="0"/>
                                  </p:stCondLst>
                                  <p:childTnLst>
                                    <p:set>
                                      <p:cBhvr>
                                        <p:cTn id="204" dur="1" fill="hold">
                                          <p:stCondLst>
                                            <p:cond delay="0"/>
                                          </p:stCondLst>
                                        </p:cTn>
                                        <p:tgtEl>
                                          <p:spTgt spid="4">
                                            <p:txEl>
                                              <p:charRg st="11" end="11"/>
                                            </p:txEl>
                                          </p:spTgt>
                                        </p:tgtEl>
                                        <p:attrNameLst>
                                          <p:attrName>style.visibility</p:attrName>
                                        </p:attrNameLst>
                                      </p:cBhvr>
                                      <p:to>
                                        <p:strVal val="visible"/>
                                      </p:to>
                                    </p:set>
                                    <p:animEffect transition="in" filter="wipe(down)">
                                      <p:cBhvr>
                                        <p:cTn id="205" dur="580">
                                          <p:stCondLst>
                                            <p:cond delay="0"/>
                                          </p:stCondLst>
                                        </p:cTn>
                                        <p:tgtEl>
                                          <p:spTgt spid="4">
                                            <p:txEl>
                                              <p:charRg st="11" end="11"/>
                                            </p:txEl>
                                          </p:spTgt>
                                        </p:tgtEl>
                                      </p:cBhvr>
                                    </p:animEffect>
                                    <p:anim calcmode="lin" valueType="num">
                                      <p:cBhvr>
                                        <p:cTn id="206" dur="1822" tmFilter="0,0; 0.14,0.36; 0.43,0.73; 0.71,0.91; 1.0,1.0">
                                          <p:stCondLst>
                                            <p:cond delay="0"/>
                                          </p:stCondLst>
                                        </p:cTn>
                                        <p:tgtEl>
                                          <p:spTgt spid="4">
                                            <p:txEl>
                                              <p:charRg st="11" end="11"/>
                                            </p:txEl>
                                          </p:spTgt>
                                        </p:tgtEl>
                                        <p:attrNameLst>
                                          <p:attrName>ppt_x</p:attrName>
                                        </p:attrNameLst>
                                      </p:cBhvr>
                                      <p:tavLst>
                                        <p:tav tm="0">
                                          <p:val>
                                            <p:strVal val="#ppt_x-0.25"/>
                                          </p:val>
                                        </p:tav>
                                        <p:tav tm="100000">
                                          <p:val>
                                            <p:strVal val="#ppt_x"/>
                                          </p:val>
                                        </p:tav>
                                      </p:tavLst>
                                    </p:anim>
                                    <p:anim calcmode="lin" valueType="num">
                                      <p:cBhvr>
                                        <p:cTn id="207" dur="664" tmFilter="0.0,0.0; 0.25,0.07; 0.50,0.2; 0.75,0.467; 1.0,1.0">
                                          <p:stCondLst>
                                            <p:cond delay="0"/>
                                          </p:stCondLst>
                                        </p:cTn>
                                        <p:tgtEl>
                                          <p:spTgt spid="4">
                                            <p:txEl>
                                              <p:charRg st="11" end="11"/>
                                            </p:txEl>
                                          </p:spTgt>
                                        </p:tgtEl>
                                        <p:attrNameLst>
                                          <p:attrName>ppt_y</p:attrName>
                                        </p:attrNameLst>
                                      </p:cBhvr>
                                      <p:tavLst>
                                        <p:tav tm="0" fmla="#ppt_y-sin(pi*$)/3">
                                          <p:val>
                                            <p:fltVal val="0.500000"/>
                                          </p:val>
                                        </p:tav>
                                        <p:tav tm="100000">
                                          <p:val>
                                            <p:fltVal val="1.000000"/>
                                          </p:val>
                                        </p:tav>
                                      </p:tavLst>
                                    </p:anim>
                                    <p:anim calcmode="lin" valueType="num">
                                      <p:cBhvr>
                                        <p:cTn id="208" dur="664" tmFilter="0, 0; 0.125,0.2665; 0.25,0.4; 0.375,0.465; 0.5,0.5;  0.625,0.535; 0.75,0.6; 0.875,0.7335; 1,1">
                                          <p:stCondLst>
                                            <p:cond delay="664"/>
                                          </p:stCondLst>
                                        </p:cTn>
                                        <p:tgtEl>
                                          <p:spTgt spid="4">
                                            <p:txEl>
                                              <p:charRg st="11" end="11"/>
                                            </p:txEl>
                                          </p:spTgt>
                                        </p:tgtEl>
                                        <p:attrNameLst>
                                          <p:attrName>ppt_y</p:attrName>
                                        </p:attrNameLst>
                                      </p:cBhvr>
                                      <p:tavLst>
                                        <p:tav tm="0" fmla="#ppt_y-sin(pi*$)/9">
                                          <p:val>
                                            <p:fltVal val="0.000000"/>
                                          </p:val>
                                        </p:tav>
                                        <p:tav tm="100000">
                                          <p:val>
                                            <p:fltVal val="1.000000"/>
                                          </p:val>
                                        </p:tav>
                                      </p:tavLst>
                                    </p:anim>
                                    <p:anim calcmode="lin" valueType="num">
                                      <p:cBhvr>
                                        <p:cTn id="209" dur="332" tmFilter="0, 0; 0.125,0.2665; 0.25,0.4; 0.375,0.465; 0.5,0.5;  0.625,0.535; 0.75,0.6; 0.875,0.7335; 1,1">
                                          <p:stCondLst>
                                            <p:cond delay="1324"/>
                                          </p:stCondLst>
                                        </p:cTn>
                                        <p:tgtEl>
                                          <p:spTgt spid="4">
                                            <p:txEl>
                                              <p:charRg st="11" end="11"/>
                                            </p:txEl>
                                          </p:spTgt>
                                        </p:tgtEl>
                                        <p:attrNameLst>
                                          <p:attrName>ppt_y</p:attrName>
                                        </p:attrNameLst>
                                      </p:cBhvr>
                                      <p:tavLst>
                                        <p:tav tm="0" fmla="#ppt_y-sin(pi*$)/27">
                                          <p:val>
                                            <p:fltVal val="0.000000"/>
                                          </p:val>
                                        </p:tav>
                                        <p:tav tm="100000">
                                          <p:val>
                                            <p:fltVal val="1.000000"/>
                                          </p:val>
                                        </p:tav>
                                      </p:tavLst>
                                    </p:anim>
                                    <p:anim calcmode="lin" valueType="num">
                                      <p:cBhvr>
                                        <p:cTn id="210" dur="164" tmFilter="0, 0; 0.125,0.2665; 0.25,0.4; 0.375,0.465; 0.5,0.5;  0.625,0.535; 0.75,0.6; 0.875,0.7335; 1,1">
                                          <p:stCondLst>
                                            <p:cond delay="1656"/>
                                          </p:stCondLst>
                                        </p:cTn>
                                        <p:tgtEl>
                                          <p:spTgt spid="4">
                                            <p:txEl>
                                              <p:charRg st="11" end="11"/>
                                            </p:txEl>
                                          </p:spTgt>
                                        </p:tgtEl>
                                        <p:attrNameLst>
                                          <p:attrName>ppt_y</p:attrName>
                                        </p:attrNameLst>
                                      </p:cBhvr>
                                      <p:tavLst>
                                        <p:tav tm="0" fmla="#ppt_y-sin(pi*$)/81">
                                          <p:val>
                                            <p:fltVal val="0.000000"/>
                                          </p:val>
                                        </p:tav>
                                        <p:tav tm="100000">
                                          <p:val>
                                            <p:fltVal val="1.000000"/>
                                          </p:val>
                                        </p:tav>
                                      </p:tavLst>
                                    </p:anim>
                                    <p:animScale>
                                      <p:cBhvr>
                                        <p:cTn id="211" dur="26">
                                          <p:stCondLst>
                                            <p:cond delay="650"/>
                                          </p:stCondLst>
                                        </p:cTn>
                                        <p:tgtEl>
                                          <p:spTgt spid="4">
                                            <p:txEl>
                                              <p:charRg st="11" end="11"/>
                                            </p:txEl>
                                          </p:spTgt>
                                        </p:tgtEl>
                                      </p:cBhvr>
                                      <p:to x="100000" y="60000"/>
                                    </p:animScale>
                                    <p:animScale>
                                      <p:cBhvr>
                                        <p:cTn id="212" dur="166" decel="50000">
                                          <p:stCondLst>
                                            <p:cond delay="676"/>
                                          </p:stCondLst>
                                        </p:cTn>
                                        <p:tgtEl>
                                          <p:spTgt spid="4">
                                            <p:txEl>
                                              <p:charRg st="11" end="11"/>
                                            </p:txEl>
                                          </p:spTgt>
                                        </p:tgtEl>
                                      </p:cBhvr>
                                      <p:to x="100000" y="100000"/>
                                    </p:animScale>
                                    <p:animScale>
                                      <p:cBhvr>
                                        <p:cTn id="213" dur="26">
                                          <p:stCondLst>
                                            <p:cond delay="1312"/>
                                          </p:stCondLst>
                                        </p:cTn>
                                        <p:tgtEl>
                                          <p:spTgt spid="4">
                                            <p:txEl>
                                              <p:charRg st="11" end="11"/>
                                            </p:txEl>
                                          </p:spTgt>
                                        </p:tgtEl>
                                      </p:cBhvr>
                                      <p:to x="100000" y="80000"/>
                                    </p:animScale>
                                    <p:animScale>
                                      <p:cBhvr>
                                        <p:cTn id="214" dur="166" decel="50000">
                                          <p:stCondLst>
                                            <p:cond delay="1338"/>
                                          </p:stCondLst>
                                        </p:cTn>
                                        <p:tgtEl>
                                          <p:spTgt spid="4">
                                            <p:txEl>
                                              <p:charRg st="11" end="11"/>
                                            </p:txEl>
                                          </p:spTgt>
                                        </p:tgtEl>
                                      </p:cBhvr>
                                      <p:to x="100000" y="100000"/>
                                    </p:animScale>
                                    <p:animScale>
                                      <p:cBhvr>
                                        <p:cTn id="215" dur="26">
                                          <p:stCondLst>
                                            <p:cond delay="1642"/>
                                          </p:stCondLst>
                                        </p:cTn>
                                        <p:tgtEl>
                                          <p:spTgt spid="4">
                                            <p:txEl>
                                              <p:charRg st="11" end="11"/>
                                            </p:txEl>
                                          </p:spTgt>
                                        </p:tgtEl>
                                      </p:cBhvr>
                                      <p:to x="100000" y="90000"/>
                                    </p:animScale>
                                    <p:animScale>
                                      <p:cBhvr>
                                        <p:cTn id="216" dur="166" decel="50000">
                                          <p:stCondLst>
                                            <p:cond delay="1668"/>
                                          </p:stCondLst>
                                        </p:cTn>
                                        <p:tgtEl>
                                          <p:spTgt spid="4">
                                            <p:txEl>
                                              <p:charRg st="11" end="11"/>
                                            </p:txEl>
                                          </p:spTgt>
                                        </p:tgtEl>
                                      </p:cBhvr>
                                      <p:to x="100000" y="100000"/>
                                    </p:animScale>
                                    <p:animScale>
                                      <p:cBhvr>
                                        <p:cTn id="217" dur="26">
                                          <p:stCondLst>
                                            <p:cond delay="1808"/>
                                          </p:stCondLst>
                                        </p:cTn>
                                        <p:tgtEl>
                                          <p:spTgt spid="4">
                                            <p:txEl>
                                              <p:charRg st="11" end="11"/>
                                            </p:txEl>
                                          </p:spTgt>
                                        </p:tgtEl>
                                      </p:cBhvr>
                                      <p:to x="100000" y="95000"/>
                                    </p:animScale>
                                    <p:animScale>
                                      <p:cBhvr>
                                        <p:cTn id="218" dur="166" decel="50000">
                                          <p:stCondLst>
                                            <p:cond delay="1834"/>
                                          </p:stCondLst>
                                        </p:cTn>
                                        <p:tgtEl>
                                          <p:spTgt spid="4">
                                            <p:txEl>
                                              <p:charRg st="11" end="11"/>
                                            </p:txEl>
                                          </p:spTgt>
                                        </p:tgtEl>
                                      </p:cBhvr>
                                      <p:to x="100000" y="100000"/>
                                    </p:animScale>
                                  </p:childTnLst>
                                </p:cTn>
                              </p:par>
                            </p:childTnLst>
                          </p:cTn>
                        </p:par>
                      </p:childTnLst>
                    </p:cTn>
                  </p:par>
                  <p:par>
                    <p:cTn id="219" fill="hold">
                      <p:stCondLst>
                        <p:cond delay="indefinite"/>
                      </p:stCondLst>
                      <p:childTnLst>
                        <p:par>
                          <p:cTn id="220" fill="hold">
                            <p:stCondLst>
                              <p:cond delay="0"/>
                            </p:stCondLst>
                            <p:childTnLst>
                              <p:par>
                                <p:cTn id="221" presetID="26" presetClass="entr" presetSubtype="0" fill="hold" nodeType="clickEffect">
                                  <p:stCondLst>
                                    <p:cond delay="0"/>
                                  </p:stCondLst>
                                  <p:childTnLst>
                                    <p:set>
                                      <p:cBhvr>
                                        <p:cTn id="222" dur="1" fill="hold">
                                          <p:stCondLst>
                                            <p:cond delay="0"/>
                                          </p:stCondLst>
                                        </p:cTn>
                                        <p:tgtEl>
                                          <p:spTgt spid="4">
                                            <p:txEl>
                                              <p:charRg st="12" end="12"/>
                                            </p:txEl>
                                          </p:spTgt>
                                        </p:tgtEl>
                                        <p:attrNameLst>
                                          <p:attrName>style.visibility</p:attrName>
                                        </p:attrNameLst>
                                      </p:cBhvr>
                                      <p:to>
                                        <p:strVal val="visible"/>
                                      </p:to>
                                    </p:set>
                                    <p:animEffect transition="in" filter="wipe(down)">
                                      <p:cBhvr>
                                        <p:cTn id="223" dur="580">
                                          <p:stCondLst>
                                            <p:cond delay="0"/>
                                          </p:stCondLst>
                                        </p:cTn>
                                        <p:tgtEl>
                                          <p:spTgt spid="4">
                                            <p:txEl>
                                              <p:charRg st="12" end="12"/>
                                            </p:txEl>
                                          </p:spTgt>
                                        </p:tgtEl>
                                      </p:cBhvr>
                                    </p:animEffect>
                                    <p:anim calcmode="lin" valueType="num">
                                      <p:cBhvr>
                                        <p:cTn id="224" dur="1822" tmFilter="0,0; 0.14,0.36; 0.43,0.73; 0.71,0.91; 1.0,1.0">
                                          <p:stCondLst>
                                            <p:cond delay="0"/>
                                          </p:stCondLst>
                                        </p:cTn>
                                        <p:tgtEl>
                                          <p:spTgt spid="4">
                                            <p:txEl>
                                              <p:charRg st="12" end="12"/>
                                            </p:txEl>
                                          </p:spTgt>
                                        </p:tgtEl>
                                        <p:attrNameLst>
                                          <p:attrName>ppt_x</p:attrName>
                                        </p:attrNameLst>
                                      </p:cBhvr>
                                      <p:tavLst>
                                        <p:tav tm="0">
                                          <p:val>
                                            <p:strVal val="#ppt_x-0.25"/>
                                          </p:val>
                                        </p:tav>
                                        <p:tav tm="100000">
                                          <p:val>
                                            <p:strVal val="#ppt_x"/>
                                          </p:val>
                                        </p:tav>
                                      </p:tavLst>
                                    </p:anim>
                                    <p:anim calcmode="lin" valueType="num">
                                      <p:cBhvr>
                                        <p:cTn id="225" dur="664" tmFilter="0.0,0.0; 0.25,0.07; 0.50,0.2; 0.75,0.467; 1.0,1.0">
                                          <p:stCondLst>
                                            <p:cond delay="0"/>
                                          </p:stCondLst>
                                        </p:cTn>
                                        <p:tgtEl>
                                          <p:spTgt spid="4">
                                            <p:txEl>
                                              <p:charRg st="12" end="12"/>
                                            </p:txEl>
                                          </p:spTgt>
                                        </p:tgtEl>
                                        <p:attrNameLst>
                                          <p:attrName>ppt_y</p:attrName>
                                        </p:attrNameLst>
                                      </p:cBhvr>
                                      <p:tavLst>
                                        <p:tav tm="0" fmla="#ppt_y-sin(pi*$)/3">
                                          <p:val>
                                            <p:fltVal val="0.500000"/>
                                          </p:val>
                                        </p:tav>
                                        <p:tav tm="100000">
                                          <p:val>
                                            <p:fltVal val="1.000000"/>
                                          </p:val>
                                        </p:tav>
                                      </p:tavLst>
                                    </p:anim>
                                    <p:anim calcmode="lin" valueType="num">
                                      <p:cBhvr>
                                        <p:cTn id="226" dur="664" tmFilter="0, 0; 0.125,0.2665; 0.25,0.4; 0.375,0.465; 0.5,0.5;  0.625,0.535; 0.75,0.6; 0.875,0.7335; 1,1">
                                          <p:stCondLst>
                                            <p:cond delay="664"/>
                                          </p:stCondLst>
                                        </p:cTn>
                                        <p:tgtEl>
                                          <p:spTgt spid="4">
                                            <p:txEl>
                                              <p:charRg st="12" end="12"/>
                                            </p:txEl>
                                          </p:spTgt>
                                        </p:tgtEl>
                                        <p:attrNameLst>
                                          <p:attrName>ppt_y</p:attrName>
                                        </p:attrNameLst>
                                      </p:cBhvr>
                                      <p:tavLst>
                                        <p:tav tm="0" fmla="#ppt_y-sin(pi*$)/9">
                                          <p:val>
                                            <p:fltVal val="0.000000"/>
                                          </p:val>
                                        </p:tav>
                                        <p:tav tm="100000">
                                          <p:val>
                                            <p:fltVal val="1.000000"/>
                                          </p:val>
                                        </p:tav>
                                      </p:tavLst>
                                    </p:anim>
                                    <p:anim calcmode="lin" valueType="num">
                                      <p:cBhvr>
                                        <p:cTn id="227" dur="332" tmFilter="0, 0; 0.125,0.2665; 0.25,0.4; 0.375,0.465; 0.5,0.5;  0.625,0.535; 0.75,0.6; 0.875,0.7335; 1,1">
                                          <p:stCondLst>
                                            <p:cond delay="1324"/>
                                          </p:stCondLst>
                                        </p:cTn>
                                        <p:tgtEl>
                                          <p:spTgt spid="4">
                                            <p:txEl>
                                              <p:charRg st="12" end="12"/>
                                            </p:txEl>
                                          </p:spTgt>
                                        </p:tgtEl>
                                        <p:attrNameLst>
                                          <p:attrName>ppt_y</p:attrName>
                                        </p:attrNameLst>
                                      </p:cBhvr>
                                      <p:tavLst>
                                        <p:tav tm="0" fmla="#ppt_y-sin(pi*$)/27">
                                          <p:val>
                                            <p:fltVal val="0.000000"/>
                                          </p:val>
                                        </p:tav>
                                        <p:tav tm="100000">
                                          <p:val>
                                            <p:fltVal val="1.000000"/>
                                          </p:val>
                                        </p:tav>
                                      </p:tavLst>
                                    </p:anim>
                                    <p:anim calcmode="lin" valueType="num">
                                      <p:cBhvr>
                                        <p:cTn id="228" dur="164" tmFilter="0, 0; 0.125,0.2665; 0.25,0.4; 0.375,0.465; 0.5,0.5;  0.625,0.535; 0.75,0.6; 0.875,0.7335; 1,1">
                                          <p:stCondLst>
                                            <p:cond delay="1656"/>
                                          </p:stCondLst>
                                        </p:cTn>
                                        <p:tgtEl>
                                          <p:spTgt spid="4">
                                            <p:txEl>
                                              <p:charRg st="12" end="12"/>
                                            </p:txEl>
                                          </p:spTgt>
                                        </p:tgtEl>
                                        <p:attrNameLst>
                                          <p:attrName>ppt_y</p:attrName>
                                        </p:attrNameLst>
                                      </p:cBhvr>
                                      <p:tavLst>
                                        <p:tav tm="0" fmla="#ppt_y-sin(pi*$)/81">
                                          <p:val>
                                            <p:fltVal val="0.000000"/>
                                          </p:val>
                                        </p:tav>
                                        <p:tav tm="100000">
                                          <p:val>
                                            <p:fltVal val="1.000000"/>
                                          </p:val>
                                        </p:tav>
                                      </p:tavLst>
                                    </p:anim>
                                    <p:animScale>
                                      <p:cBhvr>
                                        <p:cTn id="229" dur="26">
                                          <p:stCondLst>
                                            <p:cond delay="650"/>
                                          </p:stCondLst>
                                        </p:cTn>
                                        <p:tgtEl>
                                          <p:spTgt spid="4">
                                            <p:txEl>
                                              <p:charRg st="12" end="12"/>
                                            </p:txEl>
                                          </p:spTgt>
                                        </p:tgtEl>
                                      </p:cBhvr>
                                      <p:to x="100000" y="60000"/>
                                    </p:animScale>
                                    <p:animScale>
                                      <p:cBhvr>
                                        <p:cTn id="230" dur="166" decel="50000">
                                          <p:stCondLst>
                                            <p:cond delay="676"/>
                                          </p:stCondLst>
                                        </p:cTn>
                                        <p:tgtEl>
                                          <p:spTgt spid="4">
                                            <p:txEl>
                                              <p:charRg st="12" end="12"/>
                                            </p:txEl>
                                          </p:spTgt>
                                        </p:tgtEl>
                                      </p:cBhvr>
                                      <p:to x="100000" y="100000"/>
                                    </p:animScale>
                                    <p:animScale>
                                      <p:cBhvr>
                                        <p:cTn id="231" dur="26">
                                          <p:stCondLst>
                                            <p:cond delay="1312"/>
                                          </p:stCondLst>
                                        </p:cTn>
                                        <p:tgtEl>
                                          <p:spTgt spid="4">
                                            <p:txEl>
                                              <p:charRg st="12" end="12"/>
                                            </p:txEl>
                                          </p:spTgt>
                                        </p:tgtEl>
                                      </p:cBhvr>
                                      <p:to x="100000" y="80000"/>
                                    </p:animScale>
                                    <p:animScale>
                                      <p:cBhvr>
                                        <p:cTn id="232" dur="166" decel="50000">
                                          <p:stCondLst>
                                            <p:cond delay="1338"/>
                                          </p:stCondLst>
                                        </p:cTn>
                                        <p:tgtEl>
                                          <p:spTgt spid="4">
                                            <p:txEl>
                                              <p:charRg st="12" end="12"/>
                                            </p:txEl>
                                          </p:spTgt>
                                        </p:tgtEl>
                                      </p:cBhvr>
                                      <p:to x="100000" y="100000"/>
                                    </p:animScale>
                                    <p:animScale>
                                      <p:cBhvr>
                                        <p:cTn id="233" dur="26">
                                          <p:stCondLst>
                                            <p:cond delay="1642"/>
                                          </p:stCondLst>
                                        </p:cTn>
                                        <p:tgtEl>
                                          <p:spTgt spid="4">
                                            <p:txEl>
                                              <p:charRg st="12" end="12"/>
                                            </p:txEl>
                                          </p:spTgt>
                                        </p:tgtEl>
                                      </p:cBhvr>
                                      <p:to x="100000" y="90000"/>
                                    </p:animScale>
                                    <p:animScale>
                                      <p:cBhvr>
                                        <p:cTn id="234" dur="166" decel="50000">
                                          <p:stCondLst>
                                            <p:cond delay="1668"/>
                                          </p:stCondLst>
                                        </p:cTn>
                                        <p:tgtEl>
                                          <p:spTgt spid="4">
                                            <p:txEl>
                                              <p:charRg st="12" end="12"/>
                                            </p:txEl>
                                          </p:spTgt>
                                        </p:tgtEl>
                                      </p:cBhvr>
                                      <p:to x="100000" y="100000"/>
                                    </p:animScale>
                                    <p:animScale>
                                      <p:cBhvr>
                                        <p:cTn id="235" dur="26">
                                          <p:stCondLst>
                                            <p:cond delay="1808"/>
                                          </p:stCondLst>
                                        </p:cTn>
                                        <p:tgtEl>
                                          <p:spTgt spid="4">
                                            <p:txEl>
                                              <p:charRg st="12" end="12"/>
                                            </p:txEl>
                                          </p:spTgt>
                                        </p:tgtEl>
                                      </p:cBhvr>
                                      <p:to x="100000" y="95000"/>
                                    </p:animScale>
                                    <p:animScale>
                                      <p:cBhvr>
                                        <p:cTn id="236" dur="166" decel="50000">
                                          <p:stCondLst>
                                            <p:cond delay="1834"/>
                                          </p:stCondLst>
                                        </p:cTn>
                                        <p:tgtEl>
                                          <p:spTgt spid="4">
                                            <p:txEl>
                                              <p:charRg st="12" end="1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982980" y="476885"/>
            <a:ext cx="10478770" cy="6323330"/>
          </a:xfrm>
          <a:prstGeom prst="rect">
            <a:avLst/>
          </a:prstGeom>
          <a:noFill/>
          <a:ln w="9525">
            <a:noFill/>
          </a:ln>
        </p:spPr>
        <p:txBody>
          <a:bodyPr wrap="square" anchor="ctr" anchorCtr="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18.中标的承包商将由(　　)决定。</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A.评标委员会	B.业主</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C.上级行政主管部门	D.监理工程师</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19.根据施工索赔的规定,可以认为索赔是指(　　)。</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A.只限承包商向业主索赔	B.业主无权向承包商索赔</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C.业主与承包商之间的双向索赔	D.不包括承包商与分包商之间的索赔</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20.在工程施工中由于(　　)原因导致的工期延误,承包方应当承担违约责任。</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A.不可抗力	B.承包方的设备损坏</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C.设计变更	D.工程量变化</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21.当事人采用合同书形式订立的,自(　　)合同成立。</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A.双方当事人制作合同书时	B.双方当事人表示受合同的约束时</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C.双方当事人签字或盖章时	D.双方当事人达成一致意见时</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endParaRPr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xEl>
                                              <p:charRg st="15" end="15"/>
                                            </p:txEl>
                                          </p:spTgt>
                                        </p:tgtEl>
                                        <p:attrNameLst>
                                          <p:attrName>style.visibility</p:attrName>
                                        </p:attrNameLst>
                                      </p:cBhvr>
                                      <p:to>
                                        <p:strVal val="visible"/>
                                      </p:to>
                                    </p:set>
                                    <p:animEffect transition="in" filter="wipe(down)">
                                      <p:cBhvr>
                                        <p:cTn id="7" dur="580">
                                          <p:stCondLst>
                                            <p:cond delay="0"/>
                                          </p:stCondLst>
                                        </p:cTn>
                                        <p:tgtEl>
                                          <p:spTgt spid="4">
                                            <p:txEl>
                                              <p:charRg st="15" end="15"/>
                                            </p:txEl>
                                          </p:spTgt>
                                        </p:tgtEl>
                                      </p:cBhvr>
                                    </p:animEffect>
                                    <p:anim calcmode="lin" valueType="num">
                                      <p:cBhvr>
                                        <p:cTn id="8" dur="1822" tmFilter="0,0; 0.14,0.36; 0.43,0.73; 0.71,0.91; 1.0,1.0">
                                          <p:stCondLst>
                                            <p:cond delay="0"/>
                                          </p:stCondLst>
                                        </p:cTn>
                                        <p:tgtEl>
                                          <p:spTgt spid="4">
                                            <p:txEl>
                                              <p:charRg st="15" end="15"/>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charRg st="15" end="15"/>
                                            </p:txEl>
                                          </p:spTgt>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4">
                                            <p:txEl>
                                              <p:charRg st="15" end="15"/>
                                            </p:txEl>
                                          </p:spTgt>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4">
                                            <p:txEl>
                                              <p:charRg st="15" end="15"/>
                                            </p:txEl>
                                          </p:spTgt>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4">
                                            <p:txEl>
                                              <p:charRg st="15" end="15"/>
                                            </p:txEl>
                                          </p:spTgt>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4">
                                            <p:txEl>
                                              <p:charRg st="15" end="15"/>
                                            </p:txEl>
                                          </p:spTgt>
                                        </p:tgtEl>
                                      </p:cBhvr>
                                      <p:to x="100000" y="60000"/>
                                    </p:animScale>
                                    <p:animScale>
                                      <p:cBhvr>
                                        <p:cTn id="14" dur="166" decel="50000">
                                          <p:stCondLst>
                                            <p:cond delay="676"/>
                                          </p:stCondLst>
                                        </p:cTn>
                                        <p:tgtEl>
                                          <p:spTgt spid="4">
                                            <p:txEl>
                                              <p:charRg st="15" end="15"/>
                                            </p:txEl>
                                          </p:spTgt>
                                        </p:tgtEl>
                                      </p:cBhvr>
                                      <p:to x="100000" y="100000"/>
                                    </p:animScale>
                                    <p:animScale>
                                      <p:cBhvr>
                                        <p:cTn id="15" dur="26">
                                          <p:stCondLst>
                                            <p:cond delay="1312"/>
                                          </p:stCondLst>
                                        </p:cTn>
                                        <p:tgtEl>
                                          <p:spTgt spid="4">
                                            <p:txEl>
                                              <p:charRg st="15" end="15"/>
                                            </p:txEl>
                                          </p:spTgt>
                                        </p:tgtEl>
                                      </p:cBhvr>
                                      <p:to x="100000" y="80000"/>
                                    </p:animScale>
                                    <p:animScale>
                                      <p:cBhvr>
                                        <p:cTn id="16" dur="166" decel="50000">
                                          <p:stCondLst>
                                            <p:cond delay="1338"/>
                                          </p:stCondLst>
                                        </p:cTn>
                                        <p:tgtEl>
                                          <p:spTgt spid="4">
                                            <p:txEl>
                                              <p:charRg st="15" end="15"/>
                                            </p:txEl>
                                          </p:spTgt>
                                        </p:tgtEl>
                                      </p:cBhvr>
                                      <p:to x="100000" y="100000"/>
                                    </p:animScale>
                                    <p:animScale>
                                      <p:cBhvr>
                                        <p:cTn id="17" dur="26">
                                          <p:stCondLst>
                                            <p:cond delay="1642"/>
                                          </p:stCondLst>
                                        </p:cTn>
                                        <p:tgtEl>
                                          <p:spTgt spid="4">
                                            <p:txEl>
                                              <p:charRg st="15" end="15"/>
                                            </p:txEl>
                                          </p:spTgt>
                                        </p:tgtEl>
                                      </p:cBhvr>
                                      <p:to x="100000" y="90000"/>
                                    </p:animScale>
                                    <p:animScale>
                                      <p:cBhvr>
                                        <p:cTn id="18" dur="166" decel="50000">
                                          <p:stCondLst>
                                            <p:cond delay="1668"/>
                                          </p:stCondLst>
                                        </p:cTn>
                                        <p:tgtEl>
                                          <p:spTgt spid="4">
                                            <p:txEl>
                                              <p:charRg st="15" end="15"/>
                                            </p:txEl>
                                          </p:spTgt>
                                        </p:tgtEl>
                                      </p:cBhvr>
                                      <p:to x="100000" y="100000"/>
                                    </p:animScale>
                                    <p:animScale>
                                      <p:cBhvr>
                                        <p:cTn id="19" dur="26">
                                          <p:stCondLst>
                                            <p:cond delay="1808"/>
                                          </p:stCondLst>
                                        </p:cTn>
                                        <p:tgtEl>
                                          <p:spTgt spid="4">
                                            <p:txEl>
                                              <p:charRg st="15" end="15"/>
                                            </p:txEl>
                                          </p:spTgt>
                                        </p:tgtEl>
                                      </p:cBhvr>
                                      <p:to x="100000" y="95000"/>
                                    </p:animScale>
                                    <p:animScale>
                                      <p:cBhvr>
                                        <p:cTn id="20" dur="166" decel="50000">
                                          <p:stCondLst>
                                            <p:cond delay="1834"/>
                                          </p:stCondLst>
                                        </p:cTn>
                                        <p:tgtEl>
                                          <p:spTgt spid="4">
                                            <p:txEl>
                                              <p:charRg st="15" end="15"/>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4">
                                            <p:txEl>
                                              <p:charRg st="16" end="16"/>
                                            </p:txEl>
                                          </p:spTgt>
                                        </p:tgtEl>
                                        <p:attrNameLst>
                                          <p:attrName>style.visibility</p:attrName>
                                        </p:attrNameLst>
                                      </p:cBhvr>
                                      <p:to>
                                        <p:strVal val="visible"/>
                                      </p:to>
                                    </p:set>
                                    <p:animEffect transition="in" filter="wipe(down)">
                                      <p:cBhvr>
                                        <p:cTn id="25" dur="580">
                                          <p:stCondLst>
                                            <p:cond delay="0"/>
                                          </p:stCondLst>
                                        </p:cTn>
                                        <p:tgtEl>
                                          <p:spTgt spid="4">
                                            <p:txEl>
                                              <p:charRg st="16" end="16"/>
                                            </p:txEl>
                                          </p:spTgt>
                                        </p:tgtEl>
                                      </p:cBhvr>
                                    </p:animEffect>
                                    <p:anim calcmode="lin" valueType="num">
                                      <p:cBhvr>
                                        <p:cTn id="26" dur="1822" tmFilter="0,0; 0.14,0.36; 0.43,0.73; 0.71,0.91; 1.0,1.0">
                                          <p:stCondLst>
                                            <p:cond delay="0"/>
                                          </p:stCondLst>
                                        </p:cTn>
                                        <p:tgtEl>
                                          <p:spTgt spid="4">
                                            <p:txEl>
                                              <p:charRg st="16" end="16"/>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xEl>
                                              <p:charRg st="16" end="16"/>
                                            </p:txEl>
                                          </p:spTgt>
                                        </p:tgtEl>
                                        <p:attrNameLst>
                                          <p:attrName>ppt_y</p:attrName>
                                        </p:attrNameLst>
                                      </p:cBhvr>
                                      <p:tavLst>
                                        <p:tav tm="0" fmla="#ppt_y-sin(pi*$)/3">
                                          <p:val>
                                            <p:fltVal val="0.500000"/>
                                          </p:val>
                                        </p:tav>
                                        <p:tav tm="100000">
                                          <p:val>
                                            <p:fltVal val="1.000000"/>
                                          </p:val>
                                        </p:tav>
                                      </p:tavLst>
                                    </p:anim>
                                    <p:anim calcmode="lin" valueType="num">
                                      <p:cBhvr>
                                        <p:cTn id="28" dur="664" tmFilter="0, 0; 0.125,0.2665; 0.25,0.4; 0.375,0.465; 0.5,0.5;  0.625,0.535; 0.75,0.6; 0.875,0.7335; 1,1">
                                          <p:stCondLst>
                                            <p:cond delay="664"/>
                                          </p:stCondLst>
                                        </p:cTn>
                                        <p:tgtEl>
                                          <p:spTgt spid="4">
                                            <p:txEl>
                                              <p:charRg st="16" end="16"/>
                                            </p:txEl>
                                          </p:spTgt>
                                        </p:tgtEl>
                                        <p:attrNameLst>
                                          <p:attrName>ppt_y</p:attrName>
                                        </p:attrNameLst>
                                      </p:cBhvr>
                                      <p:tavLst>
                                        <p:tav tm="0" fmla="#ppt_y-sin(pi*$)/9">
                                          <p:val>
                                            <p:fltVal val="0.000000"/>
                                          </p:val>
                                        </p:tav>
                                        <p:tav tm="100000">
                                          <p:val>
                                            <p:fltVal val="1.000000"/>
                                          </p:val>
                                        </p:tav>
                                      </p:tavLst>
                                    </p:anim>
                                    <p:anim calcmode="lin" valueType="num">
                                      <p:cBhvr>
                                        <p:cTn id="29" dur="332" tmFilter="0, 0; 0.125,0.2665; 0.25,0.4; 0.375,0.465; 0.5,0.5;  0.625,0.535; 0.75,0.6; 0.875,0.7335; 1,1">
                                          <p:stCondLst>
                                            <p:cond delay="1324"/>
                                          </p:stCondLst>
                                        </p:cTn>
                                        <p:tgtEl>
                                          <p:spTgt spid="4">
                                            <p:txEl>
                                              <p:charRg st="16" end="16"/>
                                            </p:txEl>
                                          </p:spTgt>
                                        </p:tgtEl>
                                        <p:attrNameLst>
                                          <p:attrName>ppt_y</p:attrName>
                                        </p:attrNameLst>
                                      </p:cBhvr>
                                      <p:tavLst>
                                        <p:tav tm="0" fmla="#ppt_y-sin(pi*$)/27">
                                          <p:val>
                                            <p:fltVal val="0.000000"/>
                                          </p:val>
                                        </p:tav>
                                        <p:tav tm="100000">
                                          <p:val>
                                            <p:fltVal val="1.000000"/>
                                          </p:val>
                                        </p:tav>
                                      </p:tavLst>
                                    </p:anim>
                                    <p:anim calcmode="lin" valueType="num">
                                      <p:cBhvr>
                                        <p:cTn id="30" dur="164" tmFilter="0, 0; 0.125,0.2665; 0.25,0.4; 0.375,0.465; 0.5,0.5;  0.625,0.535; 0.75,0.6; 0.875,0.7335; 1,1">
                                          <p:stCondLst>
                                            <p:cond delay="1656"/>
                                          </p:stCondLst>
                                        </p:cTn>
                                        <p:tgtEl>
                                          <p:spTgt spid="4">
                                            <p:txEl>
                                              <p:charRg st="16" end="16"/>
                                            </p:txEl>
                                          </p:spTgt>
                                        </p:tgtEl>
                                        <p:attrNameLst>
                                          <p:attrName>ppt_y</p:attrName>
                                        </p:attrNameLst>
                                      </p:cBhvr>
                                      <p:tavLst>
                                        <p:tav tm="0" fmla="#ppt_y-sin(pi*$)/81">
                                          <p:val>
                                            <p:fltVal val="0.000000"/>
                                          </p:val>
                                        </p:tav>
                                        <p:tav tm="100000">
                                          <p:val>
                                            <p:fltVal val="1.000000"/>
                                          </p:val>
                                        </p:tav>
                                      </p:tavLst>
                                    </p:anim>
                                    <p:animScale>
                                      <p:cBhvr>
                                        <p:cTn id="31" dur="26">
                                          <p:stCondLst>
                                            <p:cond delay="650"/>
                                          </p:stCondLst>
                                        </p:cTn>
                                        <p:tgtEl>
                                          <p:spTgt spid="4">
                                            <p:txEl>
                                              <p:charRg st="16" end="16"/>
                                            </p:txEl>
                                          </p:spTgt>
                                        </p:tgtEl>
                                      </p:cBhvr>
                                      <p:to x="100000" y="60000"/>
                                    </p:animScale>
                                    <p:animScale>
                                      <p:cBhvr>
                                        <p:cTn id="32" dur="166" decel="50000">
                                          <p:stCondLst>
                                            <p:cond delay="676"/>
                                          </p:stCondLst>
                                        </p:cTn>
                                        <p:tgtEl>
                                          <p:spTgt spid="4">
                                            <p:txEl>
                                              <p:charRg st="16" end="16"/>
                                            </p:txEl>
                                          </p:spTgt>
                                        </p:tgtEl>
                                      </p:cBhvr>
                                      <p:to x="100000" y="100000"/>
                                    </p:animScale>
                                    <p:animScale>
                                      <p:cBhvr>
                                        <p:cTn id="33" dur="26">
                                          <p:stCondLst>
                                            <p:cond delay="1312"/>
                                          </p:stCondLst>
                                        </p:cTn>
                                        <p:tgtEl>
                                          <p:spTgt spid="4">
                                            <p:txEl>
                                              <p:charRg st="16" end="16"/>
                                            </p:txEl>
                                          </p:spTgt>
                                        </p:tgtEl>
                                      </p:cBhvr>
                                      <p:to x="100000" y="80000"/>
                                    </p:animScale>
                                    <p:animScale>
                                      <p:cBhvr>
                                        <p:cTn id="34" dur="166" decel="50000">
                                          <p:stCondLst>
                                            <p:cond delay="1338"/>
                                          </p:stCondLst>
                                        </p:cTn>
                                        <p:tgtEl>
                                          <p:spTgt spid="4">
                                            <p:txEl>
                                              <p:charRg st="16" end="16"/>
                                            </p:txEl>
                                          </p:spTgt>
                                        </p:tgtEl>
                                      </p:cBhvr>
                                      <p:to x="100000" y="100000"/>
                                    </p:animScale>
                                    <p:animScale>
                                      <p:cBhvr>
                                        <p:cTn id="35" dur="26">
                                          <p:stCondLst>
                                            <p:cond delay="1642"/>
                                          </p:stCondLst>
                                        </p:cTn>
                                        <p:tgtEl>
                                          <p:spTgt spid="4">
                                            <p:txEl>
                                              <p:charRg st="16" end="16"/>
                                            </p:txEl>
                                          </p:spTgt>
                                        </p:tgtEl>
                                      </p:cBhvr>
                                      <p:to x="100000" y="90000"/>
                                    </p:animScale>
                                    <p:animScale>
                                      <p:cBhvr>
                                        <p:cTn id="36" dur="166" decel="50000">
                                          <p:stCondLst>
                                            <p:cond delay="1668"/>
                                          </p:stCondLst>
                                        </p:cTn>
                                        <p:tgtEl>
                                          <p:spTgt spid="4">
                                            <p:txEl>
                                              <p:charRg st="16" end="16"/>
                                            </p:txEl>
                                          </p:spTgt>
                                        </p:tgtEl>
                                      </p:cBhvr>
                                      <p:to x="100000" y="100000"/>
                                    </p:animScale>
                                    <p:animScale>
                                      <p:cBhvr>
                                        <p:cTn id="37" dur="26">
                                          <p:stCondLst>
                                            <p:cond delay="1808"/>
                                          </p:stCondLst>
                                        </p:cTn>
                                        <p:tgtEl>
                                          <p:spTgt spid="4">
                                            <p:txEl>
                                              <p:charRg st="16" end="16"/>
                                            </p:txEl>
                                          </p:spTgt>
                                        </p:tgtEl>
                                      </p:cBhvr>
                                      <p:to x="100000" y="95000"/>
                                    </p:animScale>
                                    <p:animScale>
                                      <p:cBhvr>
                                        <p:cTn id="38" dur="166" decel="50000">
                                          <p:stCondLst>
                                            <p:cond delay="1834"/>
                                          </p:stCondLst>
                                        </p:cTn>
                                        <p:tgtEl>
                                          <p:spTgt spid="4">
                                            <p:txEl>
                                              <p:charRg st="16" end="16"/>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4">
                                            <p:txEl>
                                              <p:charRg st="2" end="2"/>
                                            </p:txEl>
                                          </p:spTgt>
                                        </p:tgtEl>
                                        <p:attrNameLst>
                                          <p:attrName>style.visibility</p:attrName>
                                        </p:attrNameLst>
                                      </p:cBhvr>
                                      <p:to>
                                        <p:strVal val="visible"/>
                                      </p:to>
                                    </p:set>
                                    <p:animEffect transition="in" filter="wipe(down)">
                                      <p:cBhvr>
                                        <p:cTn id="43" dur="580">
                                          <p:stCondLst>
                                            <p:cond delay="0"/>
                                          </p:stCondLst>
                                        </p:cTn>
                                        <p:tgtEl>
                                          <p:spTgt spid="4">
                                            <p:txEl>
                                              <p:charRg st="2" end="2"/>
                                            </p:txEl>
                                          </p:spTgt>
                                        </p:tgtEl>
                                      </p:cBhvr>
                                    </p:animEffect>
                                    <p:anim calcmode="lin" valueType="num">
                                      <p:cBhvr>
                                        <p:cTn id="44" dur="1822" tmFilter="0,0; 0.14,0.36; 0.43,0.73; 0.71,0.91; 1.0,1.0">
                                          <p:stCondLst>
                                            <p:cond delay="0"/>
                                          </p:stCondLst>
                                        </p:cTn>
                                        <p:tgtEl>
                                          <p:spTgt spid="4">
                                            <p:txEl>
                                              <p:char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4">
                                            <p:txEl>
                                              <p:charRg st="2" end="2"/>
                                            </p:txEl>
                                          </p:spTgt>
                                        </p:tgtEl>
                                        <p:attrNameLst>
                                          <p:attrName>ppt_y</p:attrName>
                                        </p:attrNameLst>
                                      </p:cBhvr>
                                      <p:tavLst>
                                        <p:tav tm="0" fmla="#ppt_y-sin(pi*$)/3">
                                          <p:val>
                                            <p:fltVal val="0.500000"/>
                                          </p:val>
                                        </p:tav>
                                        <p:tav tm="100000">
                                          <p:val>
                                            <p:fltVal val="1.000000"/>
                                          </p:val>
                                        </p:tav>
                                      </p:tavLst>
                                    </p:anim>
                                    <p:anim calcmode="lin" valueType="num">
                                      <p:cBhvr>
                                        <p:cTn id="46" dur="664" tmFilter="0, 0; 0.125,0.2665; 0.25,0.4; 0.375,0.465; 0.5,0.5;  0.625,0.535; 0.75,0.6; 0.875,0.7335; 1,1">
                                          <p:stCondLst>
                                            <p:cond delay="664"/>
                                          </p:stCondLst>
                                        </p:cTn>
                                        <p:tgtEl>
                                          <p:spTgt spid="4">
                                            <p:txEl>
                                              <p:charRg st="2" end="2"/>
                                            </p:txEl>
                                          </p:spTgt>
                                        </p:tgtEl>
                                        <p:attrNameLst>
                                          <p:attrName>ppt_y</p:attrName>
                                        </p:attrNameLst>
                                      </p:cBhvr>
                                      <p:tavLst>
                                        <p:tav tm="0" fmla="#ppt_y-sin(pi*$)/9">
                                          <p:val>
                                            <p:fltVal val="0.000000"/>
                                          </p:val>
                                        </p:tav>
                                        <p:tav tm="100000">
                                          <p:val>
                                            <p:fltVal val="1.000000"/>
                                          </p:val>
                                        </p:tav>
                                      </p:tavLst>
                                    </p:anim>
                                    <p:anim calcmode="lin" valueType="num">
                                      <p:cBhvr>
                                        <p:cTn id="47" dur="332" tmFilter="0, 0; 0.125,0.2665; 0.25,0.4; 0.375,0.465; 0.5,0.5;  0.625,0.535; 0.75,0.6; 0.875,0.7335; 1,1">
                                          <p:stCondLst>
                                            <p:cond delay="1324"/>
                                          </p:stCondLst>
                                        </p:cTn>
                                        <p:tgtEl>
                                          <p:spTgt spid="4">
                                            <p:txEl>
                                              <p:charRg st="2" end="2"/>
                                            </p:txEl>
                                          </p:spTgt>
                                        </p:tgtEl>
                                        <p:attrNameLst>
                                          <p:attrName>ppt_y</p:attrName>
                                        </p:attrNameLst>
                                      </p:cBhvr>
                                      <p:tavLst>
                                        <p:tav tm="0" fmla="#ppt_y-sin(pi*$)/27">
                                          <p:val>
                                            <p:fltVal val="0.000000"/>
                                          </p:val>
                                        </p:tav>
                                        <p:tav tm="100000">
                                          <p:val>
                                            <p:fltVal val="1.000000"/>
                                          </p:val>
                                        </p:tav>
                                      </p:tavLst>
                                    </p:anim>
                                    <p:anim calcmode="lin" valueType="num">
                                      <p:cBhvr>
                                        <p:cTn id="48" dur="164" tmFilter="0, 0; 0.125,0.2665; 0.25,0.4; 0.375,0.465; 0.5,0.5;  0.625,0.535; 0.75,0.6; 0.875,0.7335; 1,1">
                                          <p:stCondLst>
                                            <p:cond delay="1656"/>
                                          </p:stCondLst>
                                        </p:cTn>
                                        <p:tgtEl>
                                          <p:spTgt spid="4">
                                            <p:txEl>
                                              <p:charRg st="2" end="2"/>
                                            </p:txEl>
                                          </p:spTgt>
                                        </p:tgtEl>
                                        <p:attrNameLst>
                                          <p:attrName>ppt_y</p:attrName>
                                        </p:attrNameLst>
                                      </p:cBhvr>
                                      <p:tavLst>
                                        <p:tav tm="0" fmla="#ppt_y-sin(pi*$)/81">
                                          <p:val>
                                            <p:fltVal val="0.000000"/>
                                          </p:val>
                                        </p:tav>
                                        <p:tav tm="100000">
                                          <p:val>
                                            <p:fltVal val="1.000000"/>
                                          </p:val>
                                        </p:tav>
                                      </p:tavLst>
                                    </p:anim>
                                    <p:animScale>
                                      <p:cBhvr>
                                        <p:cTn id="49" dur="26">
                                          <p:stCondLst>
                                            <p:cond delay="650"/>
                                          </p:stCondLst>
                                        </p:cTn>
                                        <p:tgtEl>
                                          <p:spTgt spid="4">
                                            <p:txEl>
                                              <p:charRg st="2" end="2"/>
                                            </p:txEl>
                                          </p:spTgt>
                                        </p:tgtEl>
                                      </p:cBhvr>
                                      <p:to x="100000" y="60000"/>
                                    </p:animScale>
                                    <p:animScale>
                                      <p:cBhvr>
                                        <p:cTn id="50" dur="166" decel="50000">
                                          <p:stCondLst>
                                            <p:cond delay="676"/>
                                          </p:stCondLst>
                                        </p:cTn>
                                        <p:tgtEl>
                                          <p:spTgt spid="4">
                                            <p:txEl>
                                              <p:charRg st="2" end="2"/>
                                            </p:txEl>
                                          </p:spTgt>
                                        </p:tgtEl>
                                      </p:cBhvr>
                                      <p:to x="100000" y="100000"/>
                                    </p:animScale>
                                    <p:animScale>
                                      <p:cBhvr>
                                        <p:cTn id="51" dur="26">
                                          <p:stCondLst>
                                            <p:cond delay="1312"/>
                                          </p:stCondLst>
                                        </p:cTn>
                                        <p:tgtEl>
                                          <p:spTgt spid="4">
                                            <p:txEl>
                                              <p:charRg st="2" end="2"/>
                                            </p:txEl>
                                          </p:spTgt>
                                        </p:tgtEl>
                                      </p:cBhvr>
                                      <p:to x="100000" y="80000"/>
                                    </p:animScale>
                                    <p:animScale>
                                      <p:cBhvr>
                                        <p:cTn id="52" dur="166" decel="50000">
                                          <p:stCondLst>
                                            <p:cond delay="1338"/>
                                          </p:stCondLst>
                                        </p:cTn>
                                        <p:tgtEl>
                                          <p:spTgt spid="4">
                                            <p:txEl>
                                              <p:charRg st="2" end="2"/>
                                            </p:txEl>
                                          </p:spTgt>
                                        </p:tgtEl>
                                      </p:cBhvr>
                                      <p:to x="100000" y="100000"/>
                                    </p:animScale>
                                    <p:animScale>
                                      <p:cBhvr>
                                        <p:cTn id="53" dur="26">
                                          <p:stCondLst>
                                            <p:cond delay="1642"/>
                                          </p:stCondLst>
                                        </p:cTn>
                                        <p:tgtEl>
                                          <p:spTgt spid="4">
                                            <p:txEl>
                                              <p:charRg st="2" end="2"/>
                                            </p:txEl>
                                          </p:spTgt>
                                        </p:tgtEl>
                                      </p:cBhvr>
                                      <p:to x="100000" y="90000"/>
                                    </p:animScale>
                                    <p:animScale>
                                      <p:cBhvr>
                                        <p:cTn id="54" dur="166" decel="50000">
                                          <p:stCondLst>
                                            <p:cond delay="1668"/>
                                          </p:stCondLst>
                                        </p:cTn>
                                        <p:tgtEl>
                                          <p:spTgt spid="4">
                                            <p:txEl>
                                              <p:charRg st="2" end="2"/>
                                            </p:txEl>
                                          </p:spTgt>
                                        </p:tgtEl>
                                      </p:cBhvr>
                                      <p:to x="100000" y="100000"/>
                                    </p:animScale>
                                    <p:animScale>
                                      <p:cBhvr>
                                        <p:cTn id="55" dur="26">
                                          <p:stCondLst>
                                            <p:cond delay="1808"/>
                                          </p:stCondLst>
                                        </p:cTn>
                                        <p:tgtEl>
                                          <p:spTgt spid="4">
                                            <p:txEl>
                                              <p:charRg st="2" end="2"/>
                                            </p:txEl>
                                          </p:spTgt>
                                        </p:tgtEl>
                                      </p:cBhvr>
                                      <p:to x="100000" y="95000"/>
                                    </p:animScale>
                                    <p:animScale>
                                      <p:cBhvr>
                                        <p:cTn id="56" dur="166" decel="50000">
                                          <p:stCondLst>
                                            <p:cond delay="1834"/>
                                          </p:stCondLst>
                                        </p:cTn>
                                        <p:tgtEl>
                                          <p:spTgt spid="4">
                                            <p:txEl>
                                              <p:char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4">
                                            <p:txEl>
                                              <p:charRg st="3" end="3"/>
                                            </p:txEl>
                                          </p:spTgt>
                                        </p:tgtEl>
                                        <p:attrNameLst>
                                          <p:attrName>style.visibility</p:attrName>
                                        </p:attrNameLst>
                                      </p:cBhvr>
                                      <p:to>
                                        <p:strVal val="visible"/>
                                      </p:to>
                                    </p:set>
                                    <p:animEffect transition="in" filter="wipe(down)">
                                      <p:cBhvr>
                                        <p:cTn id="61" dur="580">
                                          <p:stCondLst>
                                            <p:cond delay="0"/>
                                          </p:stCondLst>
                                        </p:cTn>
                                        <p:tgtEl>
                                          <p:spTgt spid="4">
                                            <p:txEl>
                                              <p:charRg st="3" end="3"/>
                                            </p:txEl>
                                          </p:spTgt>
                                        </p:tgtEl>
                                      </p:cBhvr>
                                    </p:animEffect>
                                    <p:anim calcmode="lin" valueType="num">
                                      <p:cBhvr>
                                        <p:cTn id="62" dur="1822" tmFilter="0,0; 0.14,0.36; 0.43,0.73; 0.71,0.91; 1.0,1.0">
                                          <p:stCondLst>
                                            <p:cond delay="0"/>
                                          </p:stCondLst>
                                        </p:cTn>
                                        <p:tgtEl>
                                          <p:spTgt spid="4">
                                            <p:txEl>
                                              <p:char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4">
                                            <p:txEl>
                                              <p:charRg st="3" end="3"/>
                                            </p:txEl>
                                          </p:spTgt>
                                        </p:tgtEl>
                                        <p:attrNameLst>
                                          <p:attrName>ppt_y</p:attrName>
                                        </p:attrNameLst>
                                      </p:cBhvr>
                                      <p:tavLst>
                                        <p:tav tm="0" fmla="#ppt_y-sin(pi*$)/3">
                                          <p:val>
                                            <p:fltVal val="0.500000"/>
                                          </p:val>
                                        </p:tav>
                                        <p:tav tm="100000">
                                          <p:val>
                                            <p:fltVal val="1.000000"/>
                                          </p:val>
                                        </p:tav>
                                      </p:tavLst>
                                    </p:anim>
                                    <p:anim calcmode="lin" valueType="num">
                                      <p:cBhvr>
                                        <p:cTn id="64" dur="664" tmFilter="0, 0; 0.125,0.2665; 0.25,0.4; 0.375,0.465; 0.5,0.5;  0.625,0.535; 0.75,0.6; 0.875,0.7335; 1,1">
                                          <p:stCondLst>
                                            <p:cond delay="664"/>
                                          </p:stCondLst>
                                        </p:cTn>
                                        <p:tgtEl>
                                          <p:spTgt spid="4">
                                            <p:txEl>
                                              <p:charRg st="3" end="3"/>
                                            </p:txEl>
                                          </p:spTgt>
                                        </p:tgtEl>
                                        <p:attrNameLst>
                                          <p:attrName>ppt_y</p:attrName>
                                        </p:attrNameLst>
                                      </p:cBhvr>
                                      <p:tavLst>
                                        <p:tav tm="0" fmla="#ppt_y-sin(pi*$)/9">
                                          <p:val>
                                            <p:fltVal val="0.000000"/>
                                          </p:val>
                                        </p:tav>
                                        <p:tav tm="100000">
                                          <p:val>
                                            <p:fltVal val="1.000000"/>
                                          </p:val>
                                        </p:tav>
                                      </p:tavLst>
                                    </p:anim>
                                    <p:anim calcmode="lin" valueType="num">
                                      <p:cBhvr>
                                        <p:cTn id="65" dur="332" tmFilter="0, 0; 0.125,0.2665; 0.25,0.4; 0.375,0.465; 0.5,0.5;  0.625,0.535; 0.75,0.6; 0.875,0.7335; 1,1">
                                          <p:stCondLst>
                                            <p:cond delay="1324"/>
                                          </p:stCondLst>
                                        </p:cTn>
                                        <p:tgtEl>
                                          <p:spTgt spid="4">
                                            <p:txEl>
                                              <p:charRg st="3" end="3"/>
                                            </p:txEl>
                                          </p:spTgt>
                                        </p:tgtEl>
                                        <p:attrNameLst>
                                          <p:attrName>ppt_y</p:attrName>
                                        </p:attrNameLst>
                                      </p:cBhvr>
                                      <p:tavLst>
                                        <p:tav tm="0" fmla="#ppt_y-sin(pi*$)/27">
                                          <p:val>
                                            <p:fltVal val="0.000000"/>
                                          </p:val>
                                        </p:tav>
                                        <p:tav tm="100000">
                                          <p:val>
                                            <p:fltVal val="1.000000"/>
                                          </p:val>
                                        </p:tav>
                                      </p:tavLst>
                                    </p:anim>
                                    <p:anim calcmode="lin" valueType="num">
                                      <p:cBhvr>
                                        <p:cTn id="66" dur="164" tmFilter="0, 0; 0.125,0.2665; 0.25,0.4; 0.375,0.465; 0.5,0.5;  0.625,0.535; 0.75,0.6; 0.875,0.7335; 1,1">
                                          <p:stCondLst>
                                            <p:cond delay="1656"/>
                                          </p:stCondLst>
                                        </p:cTn>
                                        <p:tgtEl>
                                          <p:spTgt spid="4">
                                            <p:txEl>
                                              <p:charRg st="3" end="3"/>
                                            </p:txEl>
                                          </p:spTgt>
                                        </p:tgtEl>
                                        <p:attrNameLst>
                                          <p:attrName>ppt_y</p:attrName>
                                        </p:attrNameLst>
                                      </p:cBhvr>
                                      <p:tavLst>
                                        <p:tav tm="0" fmla="#ppt_y-sin(pi*$)/81">
                                          <p:val>
                                            <p:fltVal val="0.000000"/>
                                          </p:val>
                                        </p:tav>
                                        <p:tav tm="100000">
                                          <p:val>
                                            <p:fltVal val="1.000000"/>
                                          </p:val>
                                        </p:tav>
                                      </p:tavLst>
                                    </p:anim>
                                    <p:animScale>
                                      <p:cBhvr>
                                        <p:cTn id="67" dur="26">
                                          <p:stCondLst>
                                            <p:cond delay="650"/>
                                          </p:stCondLst>
                                        </p:cTn>
                                        <p:tgtEl>
                                          <p:spTgt spid="4">
                                            <p:txEl>
                                              <p:charRg st="3" end="3"/>
                                            </p:txEl>
                                          </p:spTgt>
                                        </p:tgtEl>
                                      </p:cBhvr>
                                      <p:to x="100000" y="60000"/>
                                    </p:animScale>
                                    <p:animScale>
                                      <p:cBhvr>
                                        <p:cTn id="68" dur="166" decel="50000">
                                          <p:stCondLst>
                                            <p:cond delay="676"/>
                                          </p:stCondLst>
                                        </p:cTn>
                                        <p:tgtEl>
                                          <p:spTgt spid="4">
                                            <p:txEl>
                                              <p:charRg st="3" end="3"/>
                                            </p:txEl>
                                          </p:spTgt>
                                        </p:tgtEl>
                                      </p:cBhvr>
                                      <p:to x="100000" y="100000"/>
                                    </p:animScale>
                                    <p:animScale>
                                      <p:cBhvr>
                                        <p:cTn id="69" dur="26">
                                          <p:stCondLst>
                                            <p:cond delay="1312"/>
                                          </p:stCondLst>
                                        </p:cTn>
                                        <p:tgtEl>
                                          <p:spTgt spid="4">
                                            <p:txEl>
                                              <p:charRg st="3" end="3"/>
                                            </p:txEl>
                                          </p:spTgt>
                                        </p:tgtEl>
                                      </p:cBhvr>
                                      <p:to x="100000" y="80000"/>
                                    </p:animScale>
                                    <p:animScale>
                                      <p:cBhvr>
                                        <p:cTn id="70" dur="166" decel="50000">
                                          <p:stCondLst>
                                            <p:cond delay="1338"/>
                                          </p:stCondLst>
                                        </p:cTn>
                                        <p:tgtEl>
                                          <p:spTgt spid="4">
                                            <p:txEl>
                                              <p:charRg st="3" end="3"/>
                                            </p:txEl>
                                          </p:spTgt>
                                        </p:tgtEl>
                                      </p:cBhvr>
                                      <p:to x="100000" y="100000"/>
                                    </p:animScale>
                                    <p:animScale>
                                      <p:cBhvr>
                                        <p:cTn id="71" dur="26">
                                          <p:stCondLst>
                                            <p:cond delay="1642"/>
                                          </p:stCondLst>
                                        </p:cTn>
                                        <p:tgtEl>
                                          <p:spTgt spid="4">
                                            <p:txEl>
                                              <p:charRg st="3" end="3"/>
                                            </p:txEl>
                                          </p:spTgt>
                                        </p:tgtEl>
                                      </p:cBhvr>
                                      <p:to x="100000" y="90000"/>
                                    </p:animScale>
                                    <p:animScale>
                                      <p:cBhvr>
                                        <p:cTn id="72" dur="166" decel="50000">
                                          <p:stCondLst>
                                            <p:cond delay="1668"/>
                                          </p:stCondLst>
                                        </p:cTn>
                                        <p:tgtEl>
                                          <p:spTgt spid="4">
                                            <p:txEl>
                                              <p:charRg st="3" end="3"/>
                                            </p:txEl>
                                          </p:spTgt>
                                        </p:tgtEl>
                                      </p:cBhvr>
                                      <p:to x="100000" y="100000"/>
                                    </p:animScale>
                                    <p:animScale>
                                      <p:cBhvr>
                                        <p:cTn id="73" dur="26">
                                          <p:stCondLst>
                                            <p:cond delay="1808"/>
                                          </p:stCondLst>
                                        </p:cTn>
                                        <p:tgtEl>
                                          <p:spTgt spid="4">
                                            <p:txEl>
                                              <p:charRg st="3" end="3"/>
                                            </p:txEl>
                                          </p:spTgt>
                                        </p:tgtEl>
                                      </p:cBhvr>
                                      <p:to x="100000" y="95000"/>
                                    </p:animScale>
                                    <p:animScale>
                                      <p:cBhvr>
                                        <p:cTn id="74" dur="166" decel="50000">
                                          <p:stCondLst>
                                            <p:cond delay="1834"/>
                                          </p:stCondLst>
                                        </p:cTn>
                                        <p:tgtEl>
                                          <p:spTgt spid="4">
                                            <p:txEl>
                                              <p:char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nodeType="clickEffect">
                                  <p:stCondLst>
                                    <p:cond delay="0"/>
                                  </p:stCondLst>
                                  <p:childTnLst>
                                    <p:set>
                                      <p:cBhvr>
                                        <p:cTn id="78" dur="1" fill="hold">
                                          <p:stCondLst>
                                            <p:cond delay="0"/>
                                          </p:stCondLst>
                                        </p:cTn>
                                        <p:tgtEl>
                                          <p:spTgt spid="4">
                                            <p:txEl>
                                              <p:charRg st="4" end="4"/>
                                            </p:txEl>
                                          </p:spTgt>
                                        </p:tgtEl>
                                        <p:attrNameLst>
                                          <p:attrName>style.visibility</p:attrName>
                                        </p:attrNameLst>
                                      </p:cBhvr>
                                      <p:to>
                                        <p:strVal val="visible"/>
                                      </p:to>
                                    </p:set>
                                    <p:animEffect transition="in" filter="wipe(down)">
                                      <p:cBhvr>
                                        <p:cTn id="79" dur="580">
                                          <p:stCondLst>
                                            <p:cond delay="0"/>
                                          </p:stCondLst>
                                        </p:cTn>
                                        <p:tgtEl>
                                          <p:spTgt spid="4">
                                            <p:txEl>
                                              <p:charRg st="4" end="4"/>
                                            </p:txEl>
                                          </p:spTgt>
                                        </p:tgtEl>
                                      </p:cBhvr>
                                    </p:animEffect>
                                    <p:anim calcmode="lin" valueType="num">
                                      <p:cBhvr>
                                        <p:cTn id="80" dur="1822" tmFilter="0,0; 0.14,0.36; 0.43,0.73; 0.71,0.91; 1.0,1.0">
                                          <p:stCondLst>
                                            <p:cond delay="0"/>
                                          </p:stCondLst>
                                        </p:cTn>
                                        <p:tgtEl>
                                          <p:spTgt spid="4">
                                            <p:txEl>
                                              <p:char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4">
                                            <p:txEl>
                                              <p:charRg st="4" end="4"/>
                                            </p:txEl>
                                          </p:spTgt>
                                        </p:tgtEl>
                                        <p:attrNameLst>
                                          <p:attrName>ppt_y</p:attrName>
                                        </p:attrNameLst>
                                      </p:cBhvr>
                                      <p:tavLst>
                                        <p:tav tm="0" fmla="#ppt_y-sin(pi*$)/3">
                                          <p:val>
                                            <p:fltVal val="0.500000"/>
                                          </p:val>
                                        </p:tav>
                                        <p:tav tm="100000">
                                          <p:val>
                                            <p:fltVal val="1.000000"/>
                                          </p:val>
                                        </p:tav>
                                      </p:tavLst>
                                    </p:anim>
                                    <p:anim calcmode="lin" valueType="num">
                                      <p:cBhvr>
                                        <p:cTn id="82" dur="664" tmFilter="0, 0; 0.125,0.2665; 0.25,0.4; 0.375,0.465; 0.5,0.5;  0.625,0.535; 0.75,0.6; 0.875,0.7335; 1,1">
                                          <p:stCondLst>
                                            <p:cond delay="664"/>
                                          </p:stCondLst>
                                        </p:cTn>
                                        <p:tgtEl>
                                          <p:spTgt spid="4">
                                            <p:txEl>
                                              <p:charRg st="4" end="4"/>
                                            </p:txEl>
                                          </p:spTgt>
                                        </p:tgtEl>
                                        <p:attrNameLst>
                                          <p:attrName>ppt_y</p:attrName>
                                        </p:attrNameLst>
                                      </p:cBhvr>
                                      <p:tavLst>
                                        <p:tav tm="0" fmla="#ppt_y-sin(pi*$)/9">
                                          <p:val>
                                            <p:fltVal val="0.000000"/>
                                          </p:val>
                                        </p:tav>
                                        <p:tav tm="100000">
                                          <p:val>
                                            <p:fltVal val="1.000000"/>
                                          </p:val>
                                        </p:tav>
                                      </p:tavLst>
                                    </p:anim>
                                    <p:anim calcmode="lin" valueType="num">
                                      <p:cBhvr>
                                        <p:cTn id="83" dur="332" tmFilter="0, 0; 0.125,0.2665; 0.25,0.4; 0.375,0.465; 0.5,0.5;  0.625,0.535; 0.75,0.6; 0.875,0.7335; 1,1">
                                          <p:stCondLst>
                                            <p:cond delay="1324"/>
                                          </p:stCondLst>
                                        </p:cTn>
                                        <p:tgtEl>
                                          <p:spTgt spid="4">
                                            <p:txEl>
                                              <p:charRg st="4" end="4"/>
                                            </p:txEl>
                                          </p:spTgt>
                                        </p:tgtEl>
                                        <p:attrNameLst>
                                          <p:attrName>ppt_y</p:attrName>
                                        </p:attrNameLst>
                                      </p:cBhvr>
                                      <p:tavLst>
                                        <p:tav tm="0" fmla="#ppt_y-sin(pi*$)/27">
                                          <p:val>
                                            <p:fltVal val="0.000000"/>
                                          </p:val>
                                        </p:tav>
                                        <p:tav tm="100000">
                                          <p:val>
                                            <p:fltVal val="1.000000"/>
                                          </p:val>
                                        </p:tav>
                                      </p:tavLst>
                                    </p:anim>
                                    <p:anim calcmode="lin" valueType="num">
                                      <p:cBhvr>
                                        <p:cTn id="84" dur="164" tmFilter="0, 0; 0.125,0.2665; 0.25,0.4; 0.375,0.465; 0.5,0.5;  0.625,0.535; 0.75,0.6; 0.875,0.7335; 1,1">
                                          <p:stCondLst>
                                            <p:cond delay="1656"/>
                                          </p:stCondLst>
                                        </p:cTn>
                                        <p:tgtEl>
                                          <p:spTgt spid="4">
                                            <p:txEl>
                                              <p:charRg st="4" end="4"/>
                                            </p:txEl>
                                          </p:spTgt>
                                        </p:tgtEl>
                                        <p:attrNameLst>
                                          <p:attrName>ppt_y</p:attrName>
                                        </p:attrNameLst>
                                      </p:cBhvr>
                                      <p:tavLst>
                                        <p:tav tm="0" fmla="#ppt_y-sin(pi*$)/81">
                                          <p:val>
                                            <p:fltVal val="0.000000"/>
                                          </p:val>
                                        </p:tav>
                                        <p:tav tm="100000">
                                          <p:val>
                                            <p:fltVal val="1.000000"/>
                                          </p:val>
                                        </p:tav>
                                      </p:tavLst>
                                    </p:anim>
                                    <p:animScale>
                                      <p:cBhvr>
                                        <p:cTn id="85" dur="26">
                                          <p:stCondLst>
                                            <p:cond delay="650"/>
                                          </p:stCondLst>
                                        </p:cTn>
                                        <p:tgtEl>
                                          <p:spTgt spid="4">
                                            <p:txEl>
                                              <p:charRg st="4" end="4"/>
                                            </p:txEl>
                                          </p:spTgt>
                                        </p:tgtEl>
                                      </p:cBhvr>
                                      <p:to x="100000" y="60000"/>
                                    </p:animScale>
                                    <p:animScale>
                                      <p:cBhvr>
                                        <p:cTn id="86" dur="166" decel="50000">
                                          <p:stCondLst>
                                            <p:cond delay="676"/>
                                          </p:stCondLst>
                                        </p:cTn>
                                        <p:tgtEl>
                                          <p:spTgt spid="4">
                                            <p:txEl>
                                              <p:charRg st="4" end="4"/>
                                            </p:txEl>
                                          </p:spTgt>
                                        </p:tgtEl>
                                      </p:cBhvr>
                                      <p:to x="100000" y="100000"/>
                                    </p:animScale>
                                    <p:animScale>
                                      <p:cBhvr>
                                        <p:cTn id="87" dur="26">
                                          <p:stCondLst>
                                            <p:cond delay="1312"/>
                                          </p:stCondLst>
                                        </p:cTn>
                                        <p:tgtEl>
                                          <p:spTgt spid="4">
                                            <p:txEl>
                                              <p:charRg st="4" end="4"/>
                                            </p:txEl>
                                          </p:spTgt>
                                        </p:tgtEl>
                                      </p:cBhvr>
                                      <p:to x="100000" y="80000"/>
                                    </p:animScale>
                                    <p:animScale>
                                      <p:cBhvr>
                                        <p:cTn id="88" dur="166" decel="50000">
                                          <p:stCondLst>
                                            <p:cond delay="1338"/>
                                          </p:stCondLst>
                                        </p:cTn>
                                        <p:tgtEl>
                                          <p:spTgt spid="4">
                                            <p:txEl>
                                              <p:charRg st="4" end="4"/>
                                            </p:txEl>
                                          </p:spTgt>
                                        </p:tgtEl>
                                      </p:cBhvr>
                                      <p:to x="100000" y="100000"/>
                                    </p:animScale>
                                    <p:animScale>
                                      <p:cBhvr>
                                        <p:cTn id="89" dur="26">
                                          <p:stCondLst>
                                            <p:cond delay="1642"/>
                                          </p:stCondLst>
                                        </p:cTn>
                                        <p:tgtEl>
                                          <p:spTgt spid="4">
                                            <p:txEl>
                                              <p:charRg st="4" end="4"/>
                                            </p:txEl>
                                          </p:spTgt>
                                        </p:tgtEl>
                                      </p:cBhvr>
                                      <p:to x="100000" y="90000"/>
                                    </p:animScale>
                                    <p:animScale>
                                      <p:cBhvr>
                                        <p:cTn id="90" dur="166" decel="50000">
                                          <p:stCondLst>
                                            <p:cond delay="1668"/>
                                          </p:stCondLst>
                                        </p:cTn>
                                        <p:tgtEl>
                                          <p:spTgt spid="4">
                                            <p:txEl>
                                              <p:charRg st="4" end="4"/>
                                            </p:txEl>
                                          </p:spTgt>
                                        </p:tgtEl>
                                      </p:cBhvr>
                                      <p:to x="100000" y="100000"/>
                                    </p:animScale>
                                    <p:animScale>
                                      <p:cBhvr>
                                        <p:cTn id="91" dur="26">
                                          <p:stCondLst>
                                            <p:cond delay="1808"/>
                                          </p:stCondLst>
                                        </p:cTn>
                                        <p:tgtEl>
                                          <p:spTgt spid="4">
                                            <p:txEl>
                                              <p:charRg st="4" end="4"/>
                                            </p:txEl>
                                          </p:spTgt>
                                        </p:tgtEl>
                                      </p:cBhvr>
                                      <p:to x="100000" y="95000"/>
                                    </p:animScale>
                                    <p:animScale>
                                      <p:cBhvr>
                                        <p:cTn id="92" dur="166" decel="50000">
                                          <p:stCondLst>
                                            <p:cond delay="1834"/>
                                          </p:stCondLst>
                                        </p:cTn>
                                        <p:tgtEl>
                                          <p:spTgt spid="4">
                                            <p:txEl>
                                              <p:charRg st="4" end="4"/>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nodeType="clickEffect">
                                  <p:stCondLst>
                                    <p:cond delay="0"/>
                                  </p:stCondLst>
                                  <p:childTnLst>
                                    <p:set>
                                      <p:cBhvr>
                                        <p:cTn id="96" dur="1" fill="hold">
                                          <p:stCondLst>
                                            <p:cond delay="0"/>
                                          </p:stCondLst>
                                        </p:cTn>
                                        <p:tgtEl>
                                          <p:spTgt spid="4">
                                            <p:txEl>
                                              <p:charRg st="5" end="5"/>
                                            </p:txEl>
                                          </p:spTgt>
                                        </p:tgtEl>
                                        <p:attrNameLst>
                                          <p:attrName>style.visibility</p:attrName>
                                        </p:attrNameLst>
                                      </p:cBhvr>
                                      <p:to>
                                        <p:strVal val="visible"/>
                                      </p:to>
                                    </p:set>
                                    <p:animEffect transition="in" filter="wipe(down)">
                                      <p:cBhvr>
                                        <p:cTn id="97" dur="580">
                                          <p:stCondLst>
                                            <p:cond delay="0"/>
                                          </p:stCondLst>
                                        </p:cTn>
                                        <p:tgtEl>
                                          <p:spTgt spid="4">
                                            <p:txEl>
                                              <p:charRg st="5" end="5"/>
                                            </p:txEl>
                                          </p:spTgt>
                                        </p:tgtEl>
                                      </p:cBhvr>
                                    </p:animEffect>
                                    <p:anim calcmode="lin" valueType="num">
                                      <p:cBhvr>
                                        <p:cTn id="98" dur="1822" tmFilter="0,0; 0.14,0.36; 0.43,0.73; 0.71,0.91; 1.0,1.0">
                                          <p:stCondLst>
                                            <p:cond delay="0"/>
                                          </p:stCondLst>
                                        </p:cTn>
                                        <p:tgtEl>
                                          <p:spTgt spid="4">
                                            <p:txEl>
                                              <p:charRg st="5" end="5"/>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4">
                                            <p:txEl>
                                              <p:charRg st="5" end="5"/>
                                            </p:txEl>
                                          </p:spTgt>
                                        </p:tgtEl>
                                        <p:attrNameLst>
                                          <p:attrName>ppt_y</p:attrName>
                                        </p:attrNameLst>
                                      </p:cBhvr>
                                      <p:tavLst>
                                        <p:tav tm="0" fmla="#ppt_y-sin(pi*$)/3">
                                          <p:val>
                                            <p:fltVal val="0.500000"/>
                                          </p:val>
                                        </p:tav>
                                        <p:tav tm="100000">
                                          <p:val>
                                            <p:fltVal val="1.000000"/>
                                          </p:val>
                                        </p:tav>
                                      </p:tavLst>
                                    </p:anim>
                                    <p:anim calcmode="lin" valueType="num">
                                      <p:cBhvr>
                                        <p:cTn id="100" dur="664" tmFilter="0, 0; 0.125,0.2665; 0.25,0.4; 0.375,0.465; 0.5,0.5;  0.625,0.535; 0.75,0.6; 0.875,0.7335; 1,1">
                                          <p:stCondLst>
                                            <p:cond delay="664"/>
                                          </p:stCondLst>
                                        </p:cTn>
                                        <p:tgtEl>
                                          <p:spTgt spid="4">
                                            <p:txEl>
                                              <p:charRg st="5" end="5"/>
                                            </p:txEl>
                                          </p:spTgt>
                                        </p:tgtEl>
                                        <p:attrNameLst>
                                          <p:attrName>ppt_y</p:attrName>
                                        </p:attrNameLst>
                                      </p:cBhvr>
                                      <p:tavLst>
                                        <p:tav tm="0" fmla="#ppt_y-sin(pi*$)/9">
                                          <p:val>
                                            <p:fltVal val="0.000000"/>
                                          </p:val>
                                        </p:tav>
                                        <p:tav tm="100000">
                                          <p:val>
                                            <p:fltVal val="1.000000"/>
                                          </p:val>
                                        </p:tav>
                                      </p:tavLst>
                                    </p:anim>
                                    <p:anim calcmode="lin" valueType="num">
                                      <p:cBhvr>
                                        <p:cTn id="101" dur="332" tmFilter="0, 0; 0.125,0.2665; 0.25,0.4; 0.375,0.465; 0.5,0.5;  0.625,0.535; 0.75,0.6; 0.875,0.7335; 1,1">
                                          <p:stCondLst>
                                            <p:cond delay="1324"/>
                                          </p:stCondLst>
                                        </p:cTn>
                                        <p:tgtEl>
                                          <p:spTgt spid="4">
                                            <p:txEl>
                                              <p:charRg st="5" end="5"/>
                                            </p:txEl>
                                          </p:spTgt>
                                        </p:tgtEl>
                                        <p:attrNameLst>
                                          <p:attrName>ppt_y</p:attrName>
                                        </p:attrNameLst>
                                      </p:cBhvr>
                                      <p:tavLst>
                                        <p:tav tm="0" fmla="#ppt_y-sin(pi*$)/27">
                                          <p:val>
                                            <p:fltVal val="0.000000"/>
                                          </p:val>
                                        </p:tav>
                                        <p:tav tm="100000">
                                          <p:val>
                                            <p:fltVal val="1.000000"/>
                                          </p:val>
                                        </p:tav>
                                      </p:tavLst>
                                    </p:anim>
                                    <p:anim calcmode="lin" valueType="num">
                                      <p:cBhvr>
                                        <p:cTn id="102" dur="164" tmFilter="0, 0; 0.125,0.2665; 0.25,0.4; 0.375,0.465; 0.5,0.5;  0.625,0.535; 0.75,0.6; 0.875,0.7335; 1,1">
                                          <p:stCondLst>
                                            <p:cond delay="1656"/>
                                          </p:stCondLst>
                                        </p:cTn>
                                        <p:tgtEl>
                                          <p:spTgt spid="4">
                                            <p:txEl>
                                              <p:charRg st="5" end="5"/>
                                            </p:txEl>
                                          </p:spTgt>
                                        </p:tgtEl>
                                        <p:attrNameLst>
                                          <p:attrName>ppt_y</p:attrName>
                                        </p:attrNameLst>
                                      </p:cBhvr>
                                      <p:tavLst>
                                        <p:tav tm="0" fmla="#ppt_y-sin(pi*$)/81">
                                          <p:val>
                                            <p:fltVal val="0.000000"/>
                                          </p:val>
                                        </p:tav>
                                        <p:tav tm="100000">
                                          <p:val>
                                            <p:fltVal val="1.000000"/>
                                          </p:val>
                                        </p:tav>
                                      </p:tavLst>
                                    </p:anim>
                                    <p:animScale>
                                      <p:cBhvr>
                                        <p:cTn id="103" dur="26">
                                          <p:stCondLst>
                                            <p:cond delay="650"/>
                                          </p:stCondLst>
                                        </p:cTn>
                                        <p:tgtEl>
                                          <p:spTgt spid="4">
                                            <p:txEl>
                                              <p:charRg st="5" end="5"/>
                                            </p:txEl>
                                          </p:spTgt>
                                        </p:tgtEl>
                                      </p:cBhvr>
                                      <p:to x="100000" y="60000"/>
                                    </p:animScale>
                                    <p:animScale>
                                      <p:cBhvr>
                                        <p:cTn id="104" dur="166" decel="50000">
                                          <p:stCondLst>
                                            <p:cond delay="676"/>
                                          </p:stCondLst>
                                        </p:cTn>
                                        <p:tgtEl>
                                          <p:spTgt spid="4">
                                            <p:txEl>
                                              <p:charRg st="5" end="5"/>
                                            </p:txEl>
                                          </p:spTgt>
                                        </p:tgtEl>
                                      </p:cBhvr>
                                      <p:to x="100000" y="100000"/>
                                    </p:animScale>
                                    <p:animScale>
                                      <p:cBhvr>
                                        <p:cTn id="105" dur="26">
                                          <p:stCondLst>
                                            <p:cond delay="1312"/>
                                          </p:stCondLst>
                                        </p:cTn>
                                        <p:tgtEl>
                                          <p:spTgt spid="4">
                                            <p:txEl>
                                              <p:charRg st="5" end="5"/>
                                            </p:txEl>
                                          </p:spTgt>
                                        </p:tgtEl>
                                      </p:cBhvr>
                                      <p:to x="100000" y="80000"/>
                                    </p:animScale>
                                    <p:animScale>
                                      <p:cBhvr>
                                        <p:cTn id="106" dur="166" decel="50000">
                                          <p:stCondLst>
                                            <p:cond delay="1338"/>
                                          </p:stCondLst>
                                        </p:cTn>
                                        <p:tgtEl>
                                          <p:spTgt spid="4">
                                            <p:txEl>
                                              <p:charRg st="5" end="5"/>
                                            </p:txEl>
                                          </p:spTgt>
                                        </p:tgtEl>
                                      </p:cBhvr>
                                      <p:to x="100000" y="100000"/>
                                    </p:animScale>
                                    <p:animScale>
                                      <p:cBhvr>
                                        <p:cTn id="107" dur="26">
                                          <p:stCondLst>
                                            <p:cond delay="1642"/>
                                          </p:stCondLst>
                                        </p:cTn>
                                        <p:tgtEl>
                                          <p:spTgt spid="4">
                                            <p:txEl>
                                              <p:charRg st="5" end="5"/>
                                            </p:txEl>
                                          </p:spTgt>
                                        </p:tgtEl>
                                      </p:cBhvr>
                                      <p:to x="100000" y="90000"/>
                                    </p:animScale>
                                    <p:animScale>
                                      <p:cBhvr>
                                        <p:cTn id="108" dur="166" decel="50000">
                                          <p:stCondLst>
                                            <p:cond delay="1668"/>
                                          </p:stCondLst>
                                        </p:cTn>
                                        <p:tgtEl>
                                          <p:spTgt spid="4">
                                            <p:txEl>
                                              <p:charRg st="5" end="5"/>
                                            </p:txEl>
                                          </p:spTgt>
                                        </p:tgtEl>
                                      </p:cBhvr>
                                      <p:to x="100000" y="100000"/>
                                    </p:animScale>
                                    <p:animScale>
                                      <p:cBhvr>
                                        <p:cTn id="109" dur="26">
                                          <p:stCondLst>
                                            <p:cond delay="1808"/>
                                          </p:stCondLst>
                                        </p:cTn>
                                        <p:tgtEl>
                                          <p:spTgt spid="4">
                                            <p:txEl>
                                              <p:charRg st="5" end="5"/>
                                            </p:txEl>
                                          </p:spTgt>
                                        </p:tgtEl>
                                      </p:cBhvr>
                                      <p:to x="100000" y="95000"/>
                                    </p:animScale>
                                    <p:animScale>
                                      <p:cBhvr>
                                        <p:cTn id="110" dur="166" decel="50000">
                                          <p:stCondLst>
                                            <p:cond delay="1834"/>
                                          </p:stCondLst>
                                        </p:cTn>
                                        <p:tgtEl>
                                          <p:spTgt spid="4">
                                            <p:txEl>
                                              <p:charRg st="5" end="5"/>
                                            </p:txEl>
                                          </p:spTgt>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nodeType="clickEffect">
                                  <p:stCondLst>
                                    <p:cond delay="0"/>
                                  </p:stCondLst>
                                  <p:childTnLst>
                                    <p:set>
                                      <p:cBhvr>
                                        <p:cTn id="114" dur="1" fill="hold">
                                          <p:stCondLst>
                                            <p:cond delay="0"/>
                                          </p:stCondLst>
                                        </p:cTn>
                                        <p:tgtEl>
                                          <p:spTgt spid="4">
                                            <p:txEl>
                                              <p:charRg st="6" end="6"/>
                                            </p:txEl>
                                          </p:spTgt>
                                        </p:tgtEl>
                                        <p:attrNameLst>
                                          <p:attrName>style.visibility</p:attrName>
                                        </p:attrNameLst>
                                      </p:cBhvr>
                                      <p:to>
                                        <p:strVal val="visible"/>
                                      </p:to>
                                    </p:set>
                                    <p:animEffect transition="in" filter="wipe(down)">
                                      <p:cBhvr>
                                        <p:cTn id="115" dur="580">
                                          <p:stCondLst>
                                            <p:cond delay="0"/>
                                          </p:stCondLst>
                                        </p:cTn>
                                        <p:tgtEl>
                                          <p:spTgt spid="4">
                                            <p:txEl>
                                              <p:charRg st="6" end="6"/>
                                            </p:txEl>
                                          </p:spTgt>
                                        </p:tgtEl>
                                      </p:cBhvr>
                                    </p:animEffect>
                                    <p:anim calcmode="lin" valueType="num">
                                      <p:cBhvr>
                                        <p:cTn id="116" dur="1822" tmFilter="0,0; 0.14,0.36; 0.43,0.73; 0.71,0.91; 1.0,1.0">
                                          <p:stCondLst>
                                            <p:cond delay="0"/>
                                          </p:stCondLst>
                                        </p:cTn>
                                        <p:tgtEl>
                                          <p:spTgt spid="4">
                                            <p:txEl>
                                              <p:charRg st="6" end="6"/>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4">
                                            <p:txEl>
                                              <p:charRg st="6" end="6"/>
                                            </p:txEl>
                                          </p:spTgt>
                                        </p:tgtEl>
                                        <p:attrNameLst>
                                          <p:attrName>ppt_y</p:attrName>
                                        </p:attrNameLst>
                                      </p:cBhvr>
                                      <p:tavLst>
                                        <p:tav tm="0" fmla="#ppt_y-sin(pi*$)/3">
                                          <p:val>
                                            <p:fltVal val="0.500000"/>
                                          </p:val>
                                        </p:tav>
                                        <p:tav tm="100000">
                                          <p:val>
                                            <p:fltVal val="1.000000"/>
                                          </p:val>
                                        </p:tav>
                                      </p:tavLst>
                                    </p:anim>
                                    <p:anim calcmode="lin" valueType="num">
                                      <p:cBhvr>
                                        <p:cTn id="118" dur="664" tmFilter="0, 0; 0.125,0.2665; 0.25,0.4; 0.375,0.465; 0.5,0.5;  0.625,0.535; 0.75,0.6; 0.875,0.7335; 1,1">
                                          <p:stCondLst>
                                            <p:cond delay="664"/>
                                          </p:stCondLst>
                                        </p:cTn>
                                        <p:tgtEl>
                                          <p:spTgt spid="4">
                                            <p:txEl>
                                              <p:charRg st="6" end="6"/>
                                            </p:txEl>
                                          </p:spTgt>
                                        </p:tgtEl>
                                        <p:attrNameLst>
                                          <p:attrName>ppt_y</p:attrName>
                                        </p:attrNameLst>
                                      </p:cBhvr>
                                      <p:tavLst>
                                        <p:tav tm="0" fmla="#ppt_y-sin(pi*$)/9">
                                          <p:val>
                                            <p:fltVal val="0.000000"/>
                                          </p:val>
                                        </p:tav>
                                        <p:tav tm="100000">
                                          <p:val>
                                            <p:fltVal val="1.000000"/>
                                          </p:val>
                                        </p:tav>
                                      </p:tavLst>
                                    </p:anim>
                                    <p:anim calcmode="lin" valueType="num">
                                      <p:cBhvr>
                                        <p:cTn id="119" dur="332" tmFilter="0, 0; 0.125,0.2665; 0.25,0.4; 0.375,0.465; 0.5,0.5;  0.625,0.535; 0.75,0.6; 0.875,0.7335; 1,1">
                                          <p:stCondLst>
                                            <p:cond delay="1324"/>
                                          </p:stCondLst>
                                        </p:cTn>
                                        <p:tgtEl>
                                          <p:spTgt spid="4">
                                            <p:txEl>
                                              <p:charRg st="6" end="6"/>
                                            </p:txEl>
                                          </p:spTgt>
                                        </p:tgtEl>
                                        <p:attrNameLst>
                                          <p:attrName>ppt_y</p:attrName>
                                        </p:attrNameLst>
                                      </p:cBhvr>
                                      <p:tavLst>
                                        <p:tav tm="0" fmla="#ppt_y-sin(pi*$)/27">
                                          <p:val>
                                            <p:fltVal val="0.000000"/>
                                          </p:val>
                                        </p:tav>
                                        <p:tav tm="100000">
                                          <p:val>
                                            <p:fltVal val="1.000000"/>
                                          </p:val>
                                        </p:tav>
                                      </p:tavLst>
                                    </p:anim>
                                    <p:anim calcmode="lin" valueType="num">
                                      <p:cBhvr>
                                        <p:cTn id="120" dur="164" tmFilter="0, 0; 0.125,0.2665; 0.25,0.4; 0.375,0.465; 0.5,0.5;  0.625,0.535; 0.75,0.6; 0.875,0.7335; 1,1">
                                          <p:stCondLst>
                                            <p:cond delay="1656"/>
                                          </p:stCondLst>
                                        </p:cTn>
                                        <p:tgtEl>
                                          <p:spTgt spid="4">
                                            <p:txEl>
                                              <p:charRg st="6" end="6"/>
                                            </p:txEl>
                                          </p:spTgt>
                                        </p:tgtEl>
                                        <p:attrNameLst>
                                          <p:attrName>ppt_y</p:attrName>
                                        </p:attrNameLst>
                                      </p:cBhvr>
                                      <p:tavLst>
                                        <p:tav tm="0" fmla="#ppt_y-sin(pi*$)/81">
                                          <p:val>
                                            <p:fltVal val="0.000000"/>
                                          </p:val>
                                        </p:tav>
                                        <p:tav tm="100000">
                                          <p:val>
                                            <p:fltVal val="1.000000"/>
                                          </p:val>
                                        </p:tav>
                                      </p:tavLst>
                                    </p:anim>
                                    <p:animScale>
                                      <p:cBhvr>
                                        <p:cTn id="121" dur="26">
                                          <p:stCondLst>
                                            <p:cond delay="650"/>
                                          </p:stCondLst>
                                        </p:cTn>
                                        <p:tgtEl>
                                          <p:spTgt spid="4">
                                            <p:txEl>
                                              <p:charRg st="6" end="6"/>
                                            </p:txEl>
                                          </p:spTgt>
                                        </p:tgtEl>
                                      </p:cBhvr>
                                      <p:to x="100000" y="60000"/>
                                    </p:animScale>
                                    <p:animScale>
                                      <p:cBhvr>
                                        <p:cTn id="122" dur="166" decel="50000">
                                          <p:stCondLst>
                                            <p:cond delay="676"/>
                                          </p:stCondLst>
                                        </p:cTn>
                                        <p:tgtEl>
                                          <p:spTgt spid="4">
                                            <p:txEl>
                                              <p:charRg st="6" end="6"/>
                                            </p:txEl>
                                          </p:spTgt>
                                        </p:tgtEl>
                                      </p:cBhvr>
                                      <p:to x="100000" y="100000"/>
                                    </p:animScale>
                                    <p:animScale>
                                      <p:cBhvr>
                                        <p:cTn id="123" dur="26">
                                          <p:stCondLst>
                                            <p:cond delay="1312"/>
                                          </p:stCondLst>
                                        </p:cTn>
                                        <p:tgtEl>
                                          <p:spTgt spid="4">
                                            <p:txEl>
                                              <p:charRg st="6" end="6"/>
                                            </p:txEl>
                                          </p:spTgt>
                                        </p:tgtEl>
                                      </p:cBhvr>
                                      <p:to x="100000" y="80000"/>
                                    </p:animScale>
                                    <p:animScale>
                                      <p:cBhvr>
                                        <p:cTn id="124" dur="166" decel="50000">
                                          <p:stCondLst>
                                            <p:cond delay="1338"/>
                                          </p:stCondLst>
                                        </p:cTn>
                                        <p:tgtEl>
                                          <p:spTgt spid="4">
                                            <p:txEl>
                                              <p:charRg st="6" end="6"/>
                                            </p:txEl>
                                          </p:spTgt>
                                        </p:tgtEl>
                                      </p:cBhvr>
                                      <p:to x="100000" y="100000"/>
                                    </p:animScale>
                                    <p:animScale>
                                      <p:cBhvr>
                                        <p:cTn id="125" dur="26">
                                          <p:stCondLst>
                                            <p:cond delay="1642"/>
                                          </p:stCondLst>
                                        </p:cTn>
                                        <p:tgtEl>
                                          <p:spTgt spid="4">
                                            <p:txEl>
                                              <p:charRg st="6" end="6"/>
                                            </p:txEl>
                                          </p:spTgt>
                                        </p:tgtEl>
                                      </p:cBhvr>
                                      <p:to x="100000" y="90000"/>
                                    </p:animScale>
                                    <p:animScale>
                                      <p:cBhvr>
                                        <p:cTn id="126" dur="166" decel="50000">
                                          <p:stCondLst>
                                            <p:cond delay="1668"/>
                                          </p:stCondLst>
                                        </p:cTn>
                                        <p:tgtEl>
                                          <p:spTgt spid="4">
                                            <p:txEl>
                                              <p:charRg st="6" end="6"/>
                                            </p:txEl>
                                          </p:spTgt>
                                        </p:tgtEl>
                                      </p:cBhvr>
                                      <p:to x="100000" y="100000"/>
                                    </p:animScale>
                                    <p:animScale>
                                      <p:cBhvr>
                                        <p:cTn id="127" dur="26">
                                          <p:stCondLst>
                                            <p:cond delay="1808"/>
                                          </p:stCondLst>
                                        </p:cTn>
                                        <p:tgtEl>
                                          <p:spTgt spid="4">
                                            <p:txEl>
                                              <p:charRg st="6" end="6"/>
                                            </p:txEl>
                                          </p:spTgt>
                                        </p:tgtEl>
                                      </p:cBhvr>
                                      <p:to x="100000" y="95000"/>
                                    </p:animScale>
                                    <p:animScale>
                                      <p:cBhvr>
                                        <p:cTn id="128" dur="166" decel="50000">
                                          <p:stCondLst>
                                            <p:cond delay="1834"/>
                                          </p:stCondLst>
                                        </p:cTn>
                                        <p:tgtEl>
                                          <p:spTgt spid="4">
                                            <p:txEl>
                                              <p:charRg st="6" end="6"/>
                                            </p:txEl>
                                          </p:spTgt>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nodeType="clickEffect">
                                  <p:stCondLst>
                                    <p:cond delay="0"/>
                                  </p:stCondLst>
                                  <p:childTnLst>
                                    <p:set>
                                      <p:cBhvr>
                                        <p:cTn id="132" dur="1" fill="hold">
                                          <p:stCondLst>
                                            <p:cond delay="0"/>
                                          </p:stCondLst>
                                        </p:cTn>
                                        <p:tgtEl>
                                          <p:spTgt spid="4">
                                            <p:txEl>
                                              <p:charRg st="7" end="7"/>
                                            </p:txEl>
                                          </p:spTgt>
                                        </p:tgtEl>
                                        <p:attrNameLst>
                                          <p:attrName>style.visibility</p:attrName>
                                        </p:attrNameLst>
                                      </p:cBhvr>
                                      <p:to>
                                        <p:strVal val="visible"/>
                                      </p:to>
                                    </p:set>
                                    <p:animEffect transition="in" filter="wipe(down)">
                                      <p:cBhvr>
                                        <p:cTn id="133" dur="580">
                                          <p:stCondLst>
                                            <p:cond delay="0"/>
                                          </p:stCondLst>
                                        </p:cTn>
                                        <p:tgtEl>
                                          <p:spTgt spid="4">
                                            <p:txEl>
                                              <p:charRg st="7" end="7"/>
                                            </p:txEl>
                                          </p:spTgt>
                                        </p:tgtEl>
                                      </p:cBhvr>
                                    </p:animEffect>
                                    <p:anim calcmode="lin" valueType="num">
                                      <p:cBhvr>
                                        <p:cTn id="134" dur="1822" tmFilter="0,0; 0.14,0.36; 0.43,0.73; 0.71,0.91; 1.0,1.0">
                                          <p:stCondLst>
                                            <p:cond delay="0"/>
                                          </p:stCondLst>
                                        </p:cTn>
                                        <p:tgtEl>
                                          <p:spTgt spid="4">
                                            <p:txEl>
                                              <p:charRg st="7" end="7"/>
                                            </p:txEl>
                                          </p:spTgt>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4">
                                            <p:txEl>
                                              <p:charRg st="7" end="7"/>
                                            </p:txEl>
                                          </p:spTgt>
                                        </p:tgtEl>
                                        <p:attrNameLst>
                                          <p:attrName>ppt_y</p:attrName>
                                        </p:attrNameLst>
                                      </p:cBhvr>
                                      <p:tavLst>
                                        <p:tav tm="0" fmla="#ppt_y-sin(pi*$)/3">
                                          <p:val>
                                            <p:fltVal val="0.500000"/>
                                          </p:val>
                                        </p:tav>
                                        <p:tav tm="100000">
                                          <p:val>
                                            <p:fltVal val="1.000000"/>
                                          </p:val>
                                        </p:tav>
                                      </p:tavLst>
                                    </p:anim>
                                    <p:anim calcmode="lin" valueType="num">
                                      <p:cBhvr>
                                        <p:cTn id="136" dur="664" tmFilter="0, 0; 0.125,0.2665; 0.25,0.4; 0.375,0.465; 0.5,0.5;  0.625,0.535; 0.75,0.6; 0.875,0.7335; 1,1">
                                          <p:stCondLst>
                                            <p:cond delay="664"/>
                                          </p:stCondLst>
                                        </p:cTn>
                                        <p:tgtEl>
                                          <p:spTgt spid="4">
                                            <p:txEl>
                                              <p:charRg st="7" end="7"/>
                                            </p:txEl>
                                          </p:spTgt>
                                        </p:tgtEl>
                                        <p:attrNameLst>
                                          <p:attrName>ppt_y</p:attrName>
                                        </p:attrNameLst>
                                      </p:cBhvr>
                                      <p:tavLst>
                                        <p:tav tm="0" fmla="#ppt_y-sin(pi*$)/9">
                                          <p:val>
                                            <p:fltVal val="0.000000"/>
                                          </p:val>
                                        </p:tav>
                                        <p:tav tm="100000">
                                          <p:val>
                                            <p:fltVal val="1.000000"/>
                                          </p:val>
                                        </p:tav>
                                      </p:tavLst>
                                    </p:anim>
                                    <p:anim calcmode="lin" valueType="num">
                                      <p:cBhvr>
                                        <p:cTn id="137" dur="332" tmFilter="0, 0; 0.125,0.2665; 0.25,0.4; 0.375,0.465; 0.5,0.5;  0.625,0.535; 0.75,0.6; 0.875,0.7335; 1,1">
                                          <p:stCondLst>
                                            <p:cond delay="1324"/>
                                          </p:stCondLst>
                                        </p:cTn>
                                        <p:tgtEl>
                                          <p:spTgt spid="4">
                                            <p:txEl>
                                              <p:charRg st="7" end="7"/>
                                            </p:txEl>
                                          </p:spTgt>
                                        </p:tgtEl>
                                        <p:attrNameLst>
                                          <p:attrName>ppt_y</p:attrName>
                                        </p:attrNameLst>
                                      </p:cBhvr>
                                      <p:tavLst>
                                        <p:tav tm="0" fmla="#ppt_y-sin(pi*$)/27">
                                          <p:val>
                                            <p:fltVal val="0.000000"/>
                                          </p:val>
                                        </p:tav>
                                        <p:tav tm="100000">
                                          <p:val>
                                            <p:fltVal val="1.000000"/>
                                          </p:val>
                                        </p:tav>
                                      </p:tavLst>
                                    </p:anim>
                                    <p:anim calcmode="lin" valueType="num">
                                      <p:cBhvr>
                                        <p:cTn id="138" dur="164" tmFilter="0, 0; 0.125,0.2665; 0.25,0.4; 0.375,0.465; 0.5,0.5;  0.625,0.535; 0.75,0.6; 0.875,0.7335; 1,1">
                                          <p:stCondLst>
                                            <p:cond delay="1656"/>
                                          </p:stCondLst>
                                        </p:cTn>
                                        <p:tgtEl>
                                          <p:spTgt spid="4">
                                            <p:txEl>
                                              <p:charRg st="7" end="7"/>
                                            </p:txEl>
                                          </p:spTgt>
                                        </p:tgtEl>
                                        <p:attrNameLst>
                                          <p:attrName>ppt_y</p:attrName>
                                        </p:attrNameLst>
                                      </p:cBhvr>
                                      <p:tavLst>
                                        <p:tav tm="0" fmla="#ppt_y-sin(pi*$)/81">
                                          <p:val>
                                            <p:fltVal val="0.000000"/>
                                          </p:val>
                                        </p:tav>
                                        <p:tav tm="100000">
                                          <p:val>
                                            <p:fltVal val="1.000000"/>
                                          </p:val>
                                        </p:tav>
                                      </p:tavLst>
                                    </p:anim>
                                    <p:animScale>
                                      <p:cBhvr>
                                        <p:cTn id="139" dur="26">
                                          <p:stCondLst>
                                            <p:cond delay="650"/>
                                          </p:stCondLst>
                                        </p:cTn>
                                        <p:tgtEl>
                                          <p:spTgt spid="4">
                                            <p:txEl>
                                              <p:charRg st="7" end="7"/>
                                            </p:txEl>
                                          </p:spTgt>
                                        </p:tgtEl>
                                      </p:cBhvr>
                                      <p:to x="100000" y="60000"/>
                                    </p:animScale>
                                    <p:animScale>
                                      <p:cBhvr>
                                        <p:cTn id="140" dur="166" decel="50000">
                                          <p:stCondLst>
                                            <p:cond delay="676"/>
                                          </p:stCondLst>
                                        </p:cTn>
                                        <p:tgtEl>
                                          <p:spTgt spid="4">
                                            <p:txEl>
                                              <p:charRg st="7" end="7"/>
                                            </p:txEl>
                                          </p:spTgt>
                                        </p:tgtEl>
                                      </p:cBhvr>
                                      <p:to x="100000" y="100000"/>
                                    </p:animScale>
                                    <p:animScale>
                                      <p:cBhvr>
                                        <p:cTn id="141" dur="26">
                                          <p:stCondLst>
                                            <p:cond delay="1312"/>
                                          </p:stCondLst>
                                        </p:cTn>
                                        <p:tgtEl>
                                          <p:spTgt spid="4">
                                            <p:txEl>
                                              <p:charRg st="7" end="7"/>
                                            </p:txEl>
                                          </p:spTgt>
                                        </p:tgtEl>
                                      </p:cBhvr>
                                      <p:to x="100000" y="80000"/>
                                    </p:animScale>
                                    <p:animScale>
                                      <p:cBhvr>
                                        <p:cTn id="142" dur="166" decel="50000">
                                          <p:stCondLst>
                                            <p:cond delay="1338"/>
                                          </p:stCondLst>
                                        </p:cTn>
                                        <p:tgtEl>
                                          <p:spTgt spid="4">
                                            <p:txEl>
                                              <p:charRg st="7" end="7"/>
                                            </p:txEl>
                                          </p:spTgt>
                                        </p:tgtEl>
                                      </p:cBhvr>
                                      <p:to x="100000" y="100000"/>
                                    </p:animScale>
                                    <p:animScale>
                                      <p:cBhvr>
                                        <p:cTn id="143" dur="26">
                                          <p:stCondLst>
                                            <p:cond delay="1642"/>
                                          </p:stCondLst>
                                        </p:cTn>
                                        <p:tgtEl>
                                          <p:spTgt spid="4">
                                            <p:txEl>
                                              <p:charRg st="7" end="7"/>
                                            </p:txEl>
                                          </p:spTgt>
                                        </p:tgtEl>
                                      </p:cBhvr>
                                      <p:to x="100000" y="90000"/>
                                    </p:animScale>
                                    <p:animScale>
                                      <p:cBhvr>
                                        <p:cTn id="144" dur="166" decel="50000">
                                          <p:stCondLst>
                                            <p:cond delay="1668"/>
                                          </p:stCondLst>
                                        </p:cTn>
                                        <p:tgtEl>
                                          <p:spTgt spid="4">
                                            <p:txEl>
                                              <p:charRg st="7" end="7"/>
                                            </p:txEl>
                                          </p:spTgt>
                                        </p:tgtEl>
                                      </p:cBhvr>
                                      <p:to x="100000" y="100000"/>
                                    </p:animScale>
                                    <p:animScale>
                                      <p:cBhvr>
                                        <p:cTn id="145" dur="26">
                                          <p:stCondLst>
                                            <p:cond delay="1808"/>
                                          </p:stCondLst>
                                        </p:cTn>
                                        <p:tgtEl>
                                          <p:spTgt spid="4">
                                            <p:txEl>
                                              <p:charRg st="7" end="7"/>
                                            </p:txEl>
                                          </p:spTgt>
                                        </p:tgtEl>
                                      </p:cBhvr>
                                      <p:to x="100000" y="95000"/>
                                    </p:animScale>
                                    <p:animScale>
                                      <p:cBhvr>
                                        <p:cTn id="146" dur="166" decel="50000">
                                          <p:stCondLst>
                                            <p:cond delay="1834"/>
                                          </p:stCondLst>
                                        </p:cTn>
                                        <p:tgtEl>
                                          <p:spTgt spid="4">
                                            <p:txEl>
                                              <p:charRg st="7" end="7"/>
                                            </p:txEl>
                                          </p:spTgt>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nodeType="clickEffect">
                                  <p:stCondLst>
                                    <p:cond delay="0"/>
                                  </p:stCondLst>
                                  <p:childTnLst>
                                    <p:set>
                                      <p:cBhvr>
                                        <p:cTn id="150" dur="1" fill="hold">
                                          <p:stCondLst>
                                            <p:cond delay="0"/>
                                          </p:stCondLst>
                                        </p:cTn>
                                        <p:tgtEl>
                                          <p:spTgt spid="4">
                                            <p:txEl>
                                              <p:charRg st="8" end="8"/>
                                            </p:txEl>
                                          </p:spTgt>
                                        </p:tgtEl>
                                        <p:attrNameLst>
                                          <p:attrName>style.visibility</p:attrName>
                                        </p:attrNameLst>
                                      </p:cBhvr>
                                      <p:to>
                                        <p:strVal val="visible"/>
                                      </p:to>
                                    </p:set>
                                    <p:animEffect transition="in" filter="wipe(down)">
                                      <p:cBhvr>
                                        <p:cTn id="151" dur="580">
                                          <p:stCondLst>
                                            <p:cond delay="0"/>
                                          </p:stCondLst>
                                        </p:cTn>
                                        <p:tgtEl>
                                          <p:spTgt spid="4">
                                            <p:txEl>
                                              <p:charRg st="8" end="8"/>
                                            </p:txEl>
                                          </p:spTgt>
                                        </p:tgtEl>
                                      </p:cBhvr>
                                    </p:animEffect>
                                    <p:anim calcmode="lin" valueType="num">
                                      <p:cBhvr>
                                        <p:cTn id="152" dur="1822" tmFilter="0,0; 0.14,0.36; 0.43,0.73; 0.71,0.91; 1.0,1.0">
                                          <p:stCondLst>
                                            <p:cond delay="0"/>
                                          </p:stCondLst>
                                        </p:cTn>
                                        <p:tgtEl>
                                          <p:spTgt spid="4">
                                            <p:txEl>
                                              <p:charRg st="8" end="8"/>
                                            </p:txEl>
                                          </p:spTgt>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4">
                                            <p:txEl>
                                              <p:charRg st="8" end="8"/>
                                            </p:txEl>
                                          </p:spTgt>
                                        </p:tgtEl>
                                        <p:attrNameLst>
                                          <p:attrName>ppt_y</p:attrName>
                                        </p:attrNameLst>
                                      </p:cBhvr>
                                      <p:tavLst>
                                        <p:tav tm="0" fmla="#ppt_y-sin(pi*$)/3">
                                          <p:val>
                                            <p:fltVal val="0.500000"/>
                                          </p:val>
                                        </p:tav>
                                        <p:tav tm="100000">
                                          <p:val>
                                            <p:fltVal val="1.000000"/>
                                          </p:val>
                                        </p:tav>
                                      </p:tavLst>
                                    </p:anim>
                                    <p:anim calcmode="lin" valueType="num">
                                      <p:cBhvr>
                                        <p:cTn id="154" dur="664" tmFilter="0, 0; 0.125,0.2665; 0.25,0.4; 0.375,0.465; 0.5,0.5;  0.625,0.535; 0.75,0.6; 0.875,0.7335; 1,1">
                                          <p:stCondLst>
                                            <p:cond delay="664"/>
                                          </p:stCondLst>
                                        </p:cTn>
                                        <p:tgtEl>
                                          <p:spTgt spid="4">
                                            <p:txEl>
                                              <p:charRg st="8" end="8"/>
                                            </p:txEl>
                                          </p:spTgt>
                                        </p:tgtEl>
                                        <p:attrNameLst>
                                          <p:attrName>ppt_y</p:attrName>
                                        </p:attrNameLst>
                                      </p:cBhvr>
                                      <p:tavLst>
                                        <p:tav tm="0" fmla="#ppt_y-sin(pi*$)/9">
                                          <p:val>
                                            <p:fltVal val="0.000000"/>
                                          </p:val>
                                        </p:tav>
                                        <p:tav tm="100000">
                                          <p:val>
                                            <p:fltVal val="1.000000"/>
                                          </p:val>
                                        </p:tav>
                                      </p:tavLst>
                                    </p:anim>
                                    <p:anim calcmode="lin" valueType="num">
                                      <p:cBhvr>
                                        <p:cTn id="155" dur="332" tmFilter="0, 0; 0.125,0.2665; 0.25,0.4; 0.375,0.465; 0.5,0.5;  0.625,0.535; 0.75,0.6; 0.875,0.7335; 1,1">
                                          <p:stCondLst>
                                            <p:cond delay="1324"/>
                                          </p:stCondLst>
                                        </p:cTn>
                                        <p:tgtEl>
                                          <p:spTgt spid="4">
                                            <p:txEl>
                                              <p:charRg st="8" end="8"/>
                                            </p:txEl>
                                          </p:spTgt>
                                        </p:tgtEl>
                                        <p:attrNameLst>
                                          <p:attrName>ppt_y</p:attrName>
                                        </p:attrNameLst>
                                      </p:cBhvr>
                                      <p:tavLst>
                                        <p:tav tm="0" fmla="#ppt_y-sin(pi*$)/27">
                                          <p:val>
                                            <p:fltVal val="0.000000"/>
                                          </p:val>
                                        </p:tav>
                                        <p:tav tm="100000">
                                          <p:val>
                                            <p:fltVal val="1.000000"/>
                                          </p:val>
                                        </p:tav>
                                      </p:tavLst>
                                    </p:anim>
                                    <p:anim calcmode="lin" valueType="num">
                                      <p:cBhvr>
                                        <p:cTn id="156" dur="164" tmFilter="0, 0; 0.125,0.2665; 0.25,0.4; 0.375,0.465; 0.5,0.5;  0.625,0.535; 0.75,0.6; 0.875,0.7335; 1,1">
                                          <p:stCondLst>
                                            <p:cond delay="1656"/>
                                          </p:stCondLst>
                                        </p:cTn>
                                        <p:tgtEl>
                                          <p:spTgt spid="4">
                                            <p:txEl>
                                              <p:charRg st="8" end="8"/>
                                            </p:txEl>
                                          </p:spTgt>
                                        </p:tgtEl>
                                        <p:attrNameLst>
                                          <p:attrName>ppt_y</p:attrName>
                                        </p:attrNameLst>
                                      </p:cBhvr>
                                      <p:tavLst>
                                        <p:tav tm="0" fmla="#ppt_y-sin(pi*$)/81">
                                          <p:val>
                                            <p:fltVal val="0.000000"/>
                                          </p:val>
                                        </p:tav>
                                        <p:tav tm="100000">
                                          <p:val>
                                            <p:fltVal val="1.000000"/>
                                          </p:val>
                                        </p:tav>
                                      </p:tavLst>
                                    </p:anim>
                                    <p:animScale>
                                      <p:cBhvr>
                                        <p:cTn id="157" dur="26">
                                          <p:stCondLst>
                                            <p:cond delay="650"/>
                                          </p:stCondLst>
                                        </p:cTn>
                                        <p:tgtEl>
                                          <p:spTgt spid="4">
                                            <p:txEl>
                                              <p:charRg st="8" end="8"/>
                                            </p:txEl>
                                          </p:spTgt>
                                        </p:tgtEl>
                                      </p:cBhvr>
                                      <p:to x="100000" y="60000"/>
                                    </p:animScale>
                                    <p:animScale>
                                      <p:cBhvr>
                                        <p:cTn id="158" dur="166" decel="50000">
                                          <p:stCondLst>
                                            <p:cond delay="676"/>
                                          </p:stCondLst>
                                        </p:cTn>
                                        <p:tgtEl>
                                          <p:spTgt spid="4">
                                            <p:txEl>
                                              <p:charRg st="8" end="8"/>
                                            </p:txEl>
                                          </p:spTgt>
                                        </p:tgtEl>
                                      </p:cBhvr>
                                      <p:to x="100000" y="100000"/>
                                    </p:animScale>
                                    <p:animScale>
                                      <p:cBhvr>
                                        <p:cTn id="159" dur="26">
                                          <p:stCondLst>
                                            <p:cond delay="1312"/>
                                          </p:stCondLst>
                                        </p:cTn>
                                        <p:tgtEl>
                                          <p:spTgt spid="4">
                                            <p:txEl>
                                              <p:charRg st="8" end="8"/>
                                            </p:txEl>
                                          </p:spTgt>
                                        </p:tgtEl>
                                      </p:cBhvr>
                                      <p:to x="100000" y="80000"/>
                                    </p:animScale>
                                    <p:animScale>
                                      <p:cBhvr>
                                        <p:cTn id="160" dur="166" decel="50000">
                                          <p:stCondLst>
                                            <p:cond delay="1338"/>
                                          </p:stCondLst>
                                        </p:cTn>
                                        <p:tgtEl>
                                          <p:spTgt spid="4">
                                            <p:txEl>
                                              <p:charRg st="8" end="8"/>
                                            </p:txEl>
                                          </p:spTgt>
                                        </p:tgtEl>
                                      </p:cBhvr>
                                      <p:to x="100000" y="100000"/>
                                    </p:animScale>
                                    <p:animScale>
                                      <p:cBhvr>
                                        <p:cTn id="161" dur="26">
                                          <p:stCondLst>
                                            <p:cond delay="1642"/>
                                          </p:stCondLst>
                                        </p:cTn>
                                        <p:tgtEl>
                                          <p:spTgt spid="4">
                                            <p:txEl>
                                              <p:charRg st="8" end="8"/>
                                            </p:txEl>
                                          </p:spTgt>
                                        </p:tgtEl>
                                      </p:cBhvr>
                                      <p:to x="100000" y="90000"/>
                                    </p:animScale>
                                    <p:animScale>
                                      <p:cBhvr>
                                        <p:cTn id="162" dur="166" decel="50000">
                                          <p:stCondLst>
                                            <p:cond delay="1668"/>
                                          </p:stCondLst>
                                        </p:cTn>
                                        <p:tgtEl>
                                          <p:spTgt spid="4">
                                            <p:txEl>
                                              <p:charRg st="8" end="8"/>
                                            </p:txEl>
                                          </p:spTgt>
                                        </p:tgtEl>
                                      </p:cBhvr>
                                      <p:to x="100000" y="100000"/>
                                    </p:animScale>
                                    <p:animScale>
                                      <p:cBhvr>
                                        <p:cTn id="163" dur="26">
                                          <p:stCondLst>
                                            <p:cond delay="1808"/>
                                          </p:stCondLst>
                                        </p:cTn>
                                        <p:tgtEl>
                                          <p:spTgt spid="4">
                                            <p:txEl>
                                              <p:charRg st="8" end="8"/>
                                            </p:txEl>
                                          </p:spTgt>
                                        </p:tgtEl>
                                      </p:cBhvr>
                                      <p:to x="100000" y="95000"/>
                                    </p:animScale>
                                    <p:animScale>
                                      <p:cBhvr>
                                        <p:cTn id="164" dur="166" decel="50000">
                                          <p:stCondLst>
                                            <p:cond delay="1834"/>
                                          </p:stCondLst>
                                        </p:cTn>
                                        <p:tgtEl>
                                          <p:spTgt spid="4">
                                            <p:txEl>
                                              <p:charRg st="8" end="8"/>
                                            </p:txEl>
                                          </p:spTgt>
                                        </p:tgtEl>
                                      </p:cBhvr>
                                      <p:to x="100000" y="100000"/>
                                    </p:animScale>
                                  </p:childTnLst>
                                </p:cTn>
                              </p:par>
                            </p:childTnLst>
                          </p:cTn>
                        </p:par>
                      </p:childTnLst>
                    </p:cTn>
                  </p:par>
                  <p:par>
                    <p:cTn id="165" fill="hold">
                      <p:stCondLst>
                        <p:cond delay="indefinite"/>
                      </p:stCondLst>
                      <p:childTnLst>
                        <p:par>
                          <p:cTn id="166" fill="hold">
                            <p:stCondLst>
                              <p:cond delay="0"/>
                            </p:stCondLst>
                            <p:childTnLst>
                              <p:par>
                                <p:cTn id="167" presetID="26" presetClass="entr" presetSubtype="0" fill="hold" nodeType="clickEffect">
                                  <p:stCondLst>
                                    <p:cond delay="0"/>
                                  </p:stCondLst>
                                  <p:childTnLst>
                                    <p:set>
                                      <p:cBhvr>
                                        <p:cTn id="168" dur="1" fill="hold">
                                          <p:stCondLst>
                                            <p:cond delay="0"/>
                                          </p:stCondLst>
                                        </p:cTn>
                                        <p:tgtEl>
                                          <p:spTgt spid="4">
                                            <p:txEl>
                                              <p:charRg st="9" end="9"/>
                                            </p:txEl>
                                          </p:spTgt>
                                        </p:tgtEl>
                                        <p:attrNameLst>
                                          <p:attrName>style.visibility</p:attrName>
                                        </p:attrNameLst>
                                      </p:cBhvr>
                                      <p:to>
                                        <p:strVal val="visible"/>
                                      </p:to>
                                    </p:set>
                                    <p:animEffect transition="in" filter="wipe(down)">
                                      <p:cBhvr>
                                        <p:cTn id="169" dur="580">
                                          <p:stCondLst>
                                            <p:cond delay="0"/>
                                          </p:stCondLst>
                                        </p:cTn>
                                        <p:tgtEl>
                                          <p:spTgt spid="4">
                                            <p:txEl>
                                              <p:charRg st="9" end="9"/>
                                            </p:txEl>
                                          </p:spTgt>
                                        </p:tgtEl>
                                      </p:cBhvr>
                                    </p:animEffect>
                                    <p:anim calcmode="lin" valueType="num">
                                      <p:cBhvr>
                                        <p:cTn id="170" dur="1822" tmFilter="0,0; 0.14,0.36; 0.43,0.73; 0.71,0.91; 1.0,1.0">
                                          <p:stCondLst>
                                            <p:cond delay="0"/>
                                          </p:stCondLst>
                                        </p:cTn>
                                        <p:tgtEl>
                                          <p:spTgt spid="4">
                                            <p:txEl>
                                              <p:charRg st="9" end="9"/>
                                            </p:txEl>
                                          </p:spTgt>
                                        </p:tgtEl>
                                        <p:attrNameLst>
                                          <p:attrName>ppt_x</p:attrName>
                                        </p:attrNameLst>
                                      </p:cBhvr>
                                      <p:tavLst>
                                        <p:tav tm="0">
                                          <p:val>
                                            <p:strVal val="#ppt_x-0.25"/>
                                          </p:val>
                                        </p:tav>
                                        <p:tav tm="100000">
                                          <p:val>
                                            <p:strVal val="#ppt_x"/>
                                          </p:val>
                                        </p:tav>
                                      </p:tavLst>
                                    </p:anim>
                                    <p:anim calcmode="lin" valueType="num">
                                      <p:cBhvr>
                                        <p:cTn id="171" dur="664" tmFilter="0.0,0.0; 0.25,0.07; 0.50,0.2; 0.75,0.467; 1.0,1.0">
                                          <p:stCondLst>
                                            <p:cond delay="0"/>
                                          </p:stCondLst>
                                        </p:cTn>
                                        <p:tgtEl>
                                          <p:spTgt spid="4">
                                            <p:txEl>
                                              <p:charRg st="9" end="9"/>
                                            </p:txEl>
                                          </p:spTgt>
                                        </p:tgtEl>
                                        <p:attrNameLst>
                                          <p:attrName>ppt_y</p:attrName>
                                        </p:attrNameLst>
                                      </p:cBhvr>
                                      <p:tavLst>
                                        <p:tav tm="0" fmla="#ppt_y-sin(pi*$)/3">
                                          <p:val>
                                            <p:fltVal val="0.500000"/>
                                          </p:val>
                                        </p:tav>
                                        <p:tav tm="100000">
                                          <p:val>
                                            <p:fltVal val="1.000000"/>
                                          </p:val>
                                        </p:tav>
                                      </p:tavLst>
                                    </p:anim>
                                    <p:anim calcmode="lin" valueType="num">
                                      <p:cBhvr>
                                        <p:cTn id="172" dur="664" tmFilter="0, 0; 0.125,0.2665; 0.25,0.4; 0.375,0.465; 0.5,0.5;  0.625,0.535; 0.75,0.6; 0.875,0.7335; 1,1">
                                          <p:stCondLst>
                                            <p:cond delay="664"/>
                                          </p:stCondLst>
                                        </p:cTn>
                                        <p:tgtEl>
                                          <p:spTgt spid="4">
                                            <p:txEl>
                                              <p:charRg st="9" end="9"/>
                                            </p:txEl>
                                          </p:spTgt>
                                        </p:tgtEl>
                                        <p:attrNameLst>
                                          <p:attrName>ppt_y</p:attrName>
                                        </p:attrNameLst>
                                      </p:cBhvr>
                                      <p:tavLst>
                                        <p:tav tm="0" fmla="#ppt_y-sin(pi*$)/9">
                                          <p:val>
                                            <p:fltVal val="0.000000"/>
                                          </p:val>
                                        </p:tav>
                                        <p:tav tm="100000">
                                          <p:val>
                                            <p:fltVal val="1.000000"/>
                                          </p:val>
                                        </p:tav>
                                      </p:tavLst>
                                    </p:anim>
                                    <p:anim calcmode="lin" valueType="num">
                                      <p:cBhvr>
                                        <p:cTn id="173" dur="332" tmFilter="0, 0; 0.125,0.2665; 0.25,0.4; 0.375,0.465; 0.5,0.5;  0.625,0.535; 0.75,0.6; 0.875,0.7335; 1,1">
                                          <p:stCondLst>
                                            <p:cond delay="1324"/>
                                          </p:stCondLst>
                                        </p:cTn>
                                        <p:tgtEl>
                                          <p:spTgt spid="4">
                                            <p:txEl>
                                              <p:charRg st="9" end="9"/>
                                            </p:txEl>
                                          </p:spTgt>
                                        </p:tgtEl>
                                        <p:attrNameLst>
                                          <p:attrName>ppt_y</p:attrName>
                                        </p:attrNameLst>
                                      </p:cBhvr>
                                      <p:tavLst>
                                        <p:tav tm="0" fmla="#ppt_y-sin(pi*$)/27">
                                          <p:val>
                                            <p:fltVal val="0.000000"/>
                                          </p:val>
                                        </p:tav>
                                        <p:tav tm="100000">
                                          <p:val>
                                            <p:fltVal val="1.000000"/>
                                          </p:val>
                                        </p:tav>
                                      </p:tavLst>
                                    </p:anim>
                                    <p:anim calcmode="lin" valueType="num">
                                      <p:cBhvr>
                                        <p:cTn id="174" dur="164" tmFilter="0, 0; 0.125,0.2665; 0.25,0.4; 0.375,0.465; 0.5,0.5;  0.625,0.535; 0.75,0.6; 0.875,0.7335; 1,1">
                                          <p:stCondLst>
                                            <p:cond delay="1656"/>
                                          </p:stCondLst>
                                        </p:cTn>
                                        <p:tgtEl>
                                          <p:spTgt spid="4">
                                            <p:txEl>
                                              <p:charRg st="9" end="9"/>
                                            </p:txEl>
                                          </p:spTgt>
                                        </p:tgtEl>
                                        <p:attrNameLst>
                                          <p:attrName>ppt_y</p:attrName>
                                        </p:attrNameLst>
                                      </p:cBhvr>
                                      <p:tavLst>
                                        <p:tav tm="0" fmla="#ppt_y-sin(pi*$)/81">
                                          <p:val>
                                            <p:fltVal val="0.000000"/>
                                          </p:val>
                                        </p:tav>
                                        <p:tav tm="100000">
                                          <p:val>
                                            <p:fltVal val="1.000000"/>
                                          </p:val>
                                        </p:tav>
                                      </p:tavLst>
                                    </p:anim>
                                    <p:animScale>
                                      <p:cBhvr>
                                        <p:cTn id="175" dur="26">
                                          <p:stCondLst>
                                            <p:cond delay="650"/>
                                          </p:stCondLst>
                                        </p:cTn>
                                        <p:tgtEl>
                                          <p:spTgt spid="4">
                                            <p:txEl>
                                              <p:charRg st="9" end="9"/>
                                            </p:txEl>
                                          </p:spTgt>
                                        </p:tgtEl>
                                      </p:cBhvr>
                                      <p:to x="100000" y="60000"/>
                                    </p:animScale>
                                    <p:animScale>
                                      <p:cBhvr>
                                        <p:cTn id="176" dur="166" decel="50000">
                                          <p:stCondLst>
                                            <p:cond delay="676"/>
                                          </p:stCondLst>
                                        </p:cTn>
                                        <p:tgtEl>
                                          <p:spTgt spid="4">
                                            <p:txEl>
                                              <p:charRg st="9" end="9"/>
                                            </p:txEl>
                                          </p:spTgt>
                                        </p:tgtEl>
                                      </p:cBhvr>
                                      <p:to x="100000" y="100000"/>
                                    </p:animScale>
                                    <p:animScale>
                                      <p:cBhvr>
                                        <p:cTn id="177" dur="26">
                                          <p:stCondLst>
                                            <p:cond delay="1312"/>
                                          </p:stCondLst>
                                        </p:cTn>
                                        <p:tgtEl>
                                          <p:spTgt spid="4">
                                            <p:txEl>
                                              <p:charRg st="9" end="9"/>
                                            </p:txEl>
                                          </p:spTgt>
                                        </p:tgtEl>
                                      </p:cBhvr>
                                      <p:to x="100000" y="80000"/>
                                    </p:animScale>
                                    <p:animScale>
                                      <p:cBhvr>
                                        <p:cTn id="178" dur="166" decel="50000">
                                          <p:stCondLst>
                                            <p:cond delay="1338"/>
                                          </p:stCondLst>
                                        </p:cTn>
                                        <p:tgtEl>
                                          <p:spTgt spid="4">
                                            <p:txEl>
                                              <p:charRg st="9" end="9"/>
                                            </p:txEl>
                                          </p:spTgt>
                                        </p:tgtEl>
                                      </p:cBhvr>
                                      <p:to x="100000" y="100000"/>
                                    </p:animScale>
                                    <p:animScale>
                                      <p:cBhvr>
                                        <p:cTn id="179" dur="26">
                                          <p:stCondLst>
                                            <p:cond delay="1642"/>
                                          </p:stCondLst>
                                        </p:cTn>
                                        <p:tgtEl>
                                          <p:spTgt spid="4">
                                            <p:txEl>
                                              <p:charRg st="9" end="9"/>
                                            </p:txEl>
                                          </p:spTgt>
                                        </p:tgtEl>
                                      </p:cBhvr>
                                      <p:to x="100000" y="90000"/>
                                    </p:animScale>
                                    <p:animScale>
                                      <p:cBhvr>
                                        <p:cTn id="180" dur="166" decel="50000">
                                          <p:stCondLst>
                                            <p:cond delay="1668"/>
                                          </p:stCondLst>
                                        </p:cTn>
                                        <p:tgtEl>
                                          <p:spTgt spid="4">
                                            <p:txEl>
                                              <p:charRg st="9" end="9"/>
                                            </p:txEl>
                                          </p:spTgt>
                                        </p:tgtEl>
                                      </p:cBhvr>
                                      <p:to x="100000" y="100000"/>
                                    </p:animScale>
                                    <p:animScale>
                                      <p:cBhvr>
                                        <p:cTn id="181" dur="26">
                                          <p:stCondLst>
                                            <p:cond delay="1808"/>
                                          </p:stCondLst>
                                        </p:cTn>
                                        <p:tgtEl>
                                          <p:spTgt spid="4">
                                            <p:txEl>
                                              <p:charRg st="9" end="9"/>
                                            </p:txEl>
                                          </p:spTgt>
                                        </p:tgtEl>
                                      </p:cBhvr>
                                      <p:to x="100000" y="95000"/>
                                    </p:animScale>
                                    <p:animScale>
                                      <p:cBhvr>
                                        <p:cTn id="182" dur="166" decel="50000">
                                          <p:stCondLst>
                                            <p:cond delay="1834"/>
                                          </p:stCondLst>
                                        </p:cTn>
                                        <p:tgtEl>
                                          <p:spTgt spid="4">
                                            <p:txEl>
                                              <p:charRg st="9" end="9"/>
                                            </p:txEl>
                                          </p:spTgt>
                                        </p:tgtEl>
                                      </p:cBhvr>
                                      <p:to x="100000" y="100000"/>
                                    </p:animScale>
                                  </p:childTnLst>
                                </p:cTn>
                              </p:par>
                            </p:childTnLst>
                          </p:cTn>
                        </p:par>
                      </p:childTnLst>
                    </p:cTn>
                  </p:par>
                  <p:par>
                    <p:cTn id="183" fill="hold">
                      <p:stCondLst>
                        <p:cond delay="indefinite"/>
                      </p:stCondLst>
                      <p:childTnLst>
                        <p:par>
                          <p:cTn id="184" fill="hold">
                            <p:stCondLst>
                              <p:cond delay="0"/>
                            </p:stCondLst>
                            <p:childTnLst>
                              <p:par>
                                <p:cTn id="185" presetID="26" presetClass="entr" presetSubtype="0" fill="hold" nodeType="clickEffect">
                                  <p:stCondLst>
                                    <p:cond delay="0"/>
                                  </p:stCondLst>
                                  <p:childTnLst>
                                    <p:set>
                                      <p:cBhvr>
                                        <p:cTn id="186" dur="1" fill="hold">
                                          <p:stCondLst>
                                            <p:cond delay="0"/>
                                          </p:stCondLst>
                                        </p:cTn>
                                        <p:tgtEl>
                                          <p:spTgt spid="4">
                                            <p:txEl>
                                              <p:charRg st="10" end="10"/>
                                            </p:txEl>
                                          </p:spTgt>
                                        </p:tgtEl>
                                        <p:attrNameLst>
                                          <p:attrName>style.visibility</p:attrName>
                                        </p:attrNameLst>
                                      </p:cBhvr>
                                      <p:to>
                                        <p:strVal val="visible"/>
                                      </p:to>
                                    </p:set>
                                    <p:animEffect transition="in" filter="wipe(down)">
                                      <p:cBhvr>
                                        <p:cTn id="187" dur="580">
                                          <p:stCondLst>
                                            <p:cond delay="0"/>
                                          </p:stCondLst>
                                        </p:cTn>
                                        <p:tgtEl>
                                          <p:spTgt spid="4">
                                            <p:txEl>
                                              <p:charRg st="10" end="10"/>
                                            </p:txEl>
                                          </p:spTgt>
                                        </p:tgtEl>
                                      </p:cBhvr>
                                    </p:animEffect>
                                    <p:anim calcmode="lin" valueType="num">
                                      <p:cBhvr>
                                        <p:cTn id="188" dur="1822" tmFilter="0,0; 0.14,0.36; 0.43,0.73; 0.71,0.91; 1.0,1.0">
                                          <p:stCondLst>
                                            <p:cond delay="0"/>
                                          </p:stCondLst>
                                        </p:cTn>
                                        <p:tgtEl>
                                          <p:spTgt spid="4">
                                            <p:txEl>
                                              <p:charRg st="10" end="10"/>
                                            </p:txEl>
                                          </p:spTgt>
                                        </p:tgtEl>
                                        <p:attrNameLst>
                                          <p:attrName>ppt_x</p:attrName>
                                        </p:attrNameLst>
                                      </p:cBhvr>
                                      <p:tavLst>
                                        <p:tav tm="0">
                                          <p:val>
                                            <p:strVal val="#ppt_x-0.25"/>
                                          </p:val>
                                        </p:tav>
                                        <p:tav tm="100000">
                                          <p:val>
                                            <p:strVal val="#ppt_x"/>
                                          </p:val>
                                        </p:tav>
                                      </p:tavLst>
                                    </p:anim>
                                    <p:anim calcmode="lin" valueType="num">
                                      <p:cBhvr>
                                        <p:cTn id="189" dur="664" tmFilter="0.0,0.0; 0.25,0.07; 0.50,0.2; 0.75,0.467; 1.0,1.0">
                                          <p:stCondLst>
                                            <p:cond delay="0"/>
                                          </p:stCondLst>
                                        </p:cTn>
                                        <p:tgtEl>
                                          <p:spTgt spid="4">
                                            <p:txEl>
                                              <p:charRg st="10" end="10"/>
                                            </p:txEl>
                                          </p:spTgt>
                                        </p:tgtEl>
                                        <p:attrNameLst>
                                          <p:attrName>ppt_y</p:attrName>
                                        </p:attrNameLst>
                                      </p:cBhvr>
                                      <p:tavLst>
                                        <p:tav tm="0" fmla="#ppt_y-sin(pi*$)/3">
                                          <p:val>
                                            <p:fltVal val="0.500000"/>
                                          </p:val>
                                        </p:tav>
                                        <p:tav tm="100000">
                                          <p:val>
                                            <p:fltVal val="1.000000"/>
                                          </p:val>
                                        </p:tav>
                                      </p:tavLst>
                                    </p:anim>
                                    <p:anim calcmode="lin" valueType="num">
                                      <p:cBhvr>
                                        <p:cTn id="190" dur="664" tmFilter="0, 0; 0.125,0.2665; 0.25,0.4; 0.375,0.465; 0.5,0.5;  0.625,0.535; 0.75,0.6; 0.875,0.7335; 1,1">
                                          <p:stCondLst>
                                            <p:cond delay="664"/>
                                          </p:stCondLst>
                                        </p:cTn>
                                        <p:tgtEl>
                                          <p:spTgt spid="4">
                                            <p:txEl>
                                              <p:charRg st="10" end="10"/>
                                            </p:txEl>
                                          </p:spTgt>
                                        </p:tgtEl>
                                        <p:attrNameLst>
                                          <p:attrName>ppt_y</p:attrName>
                                        </p:attrNameLst>
                                      </p:cBhvr>
                                      <p:tavLst>
                                        <p:tav tm="0" fmla="#ppt_y-sin(pi*$)/9">
                                          <p:val>
                                            <p:fltVal val="0.000000"/>
                                          </p:val>
                                        </p:tav>
                                        <p:tav tm="100000">
                                          <p:val>
                                            <p:fltVal val="1.000000"/>
                                          </p:val>
                                        </p:tav>
                                      </p:tavLst>
                                    </p:anim>
                                    <p:anim calcmode="lin" valueType="num">
                                      <p:cBhvr>
                                        <p:cTn id="191" dur="332" tmFilter="0, 0; 0.125,0.2665; 0.25,0.4; 0.375,0.465; 0.5,0.5;  0.625,0.535; 0.75,0.6; 0.875,0.7335; 1,1">
                                          <p:stCondLst>
                                            <p:cond delay="1324"/>
                                          </p:stCondLst>
                                        </p:cTn>
                                        <p:tgtEl>
                                          <p:spTgt spid="4">
                                            <p:txEl>
                                              <p:charRg st="10" end="10"/>
                                            </p:txEl>
                                          </p:spTgt>
                                        </p:tgtEl>
                                        <p:attrNameLst>
                                          <p:attrName>ppt_y</p:attrName>
                                        </p:attrNameLst>
                                      </p:cBhvr>
                                      <p:tavLst>
                                        <p:tav tm="0" fmla="#ppt_y-sin(pi*$)/27">
                                          <p:val>
                                            <p:fltVal val="0.000000"/>
                                          </p:val>
                                        </p:tav>
                                        <p:tav tm="100000">
                                          <p:val>
                                            <p:fltVal val="1.000000"/>
                                          </p:val>
                                        </p:tav>
                                      </p:tavLst>
                                    </p:anim>
                                    <p:anim calcmode="lin" valueType="num">
                                      <p:cBhvr>
                                        <p:cTn id="192" dur="164" tmFilter="0, 0; 0.125,0.2665; 0.25,0.4; 0.375,0.465; 0.5,0.5;  0.625,0.535; 0.75,0.6; 0.875,0.7335; 1,1">
                                          <p:stCondLst>
                                            <p:cond delay="1656"/>
                                          </p:stCondLst>
                                        </p:cTn>
                                        <p:tgtEl>
                                          <p:spTgt spid="4">
                                            <p:txEl>
                                              <p:charRg st="10" end="10"/>
                                            </p:txEl>
                                          </p:spTgt>
                                        </p:tgtEl>
                                        <p:attrNameLst>
                                          <p:attrName>ppt_y</p:attrName>
                                        </p:attrNameLst>
                                      </p:cBhvr>
                                      <p:tavLst>
                                        <p:tav tm="0" fmla="#ppt_y-sin(pi*$)/81">
                                          <p:val>
                                            <p:fltVal val="0.000000"/>
                                          </p:val>
                                        </p:tav>
                                        <p:tav tm="100000">
                                          <p:val>
                                            <p:fltVal val="1.000000"/>
                                          </p:val>
                                        </p:tav>
                                      </p:tavLst>
                                    </p:anim>
                                    <p:animScale>
                                      <p:cBhvr>
                                        <p:cTn id="193" dur="26">
                                          <p:stCondLst>
                                            <p:cond delay="650"/>
                                          </p:stCondLst>
                                        </p:cTn>
                                        <p:tgtEl>
                                          <p:spTgt spid="4">
                                            <p:txEl>
                                              <p:charRg st="10" end="10"/>
                                            </p:txEl>
                                          </p:spTgt>
                                        </p:tgtEl>
                                      </p:cBhvr>
                                      <p:to x="100000" y="60000"/>
                                    </p:animScale>
                                    <p:animScale>
                                      <p:cBhvr>
                                        <p:cTn id="194" dur="166" decel="50000">
                                          <p:stCondLst>
                                            <p:cond delay="676"/>
                                          </p:stCondLst>
                                        </p:cTn>
                                        <p:tgtEl>
                                          <p:spTgt spid="4">
                                            <p:txEl>
                                              <p:charRg st="10" end="10"/>
                                            </p:txEl>
                                          </p:spTgt>
                                        </p:tgtEl>
                                      </p:cBhvr>
                                      <p:to x="100000" y="100000"/>
                                    </p:animScale>
                                    <p:animScale>
                                      <p:cBhvr>
                                        <p:cTn id="195" dur="26">
                                          <p:stCondLst>
                                            <p:cond delay="1312"/>
                                          </p:stCondLst>
                                        </p:cTn>
                                        <p:tgtEl>
                                          <p:spTgt spid="4">
                                            <p:txEl>
                                              <p:charRg st="10" end="10"/>
                                            </p:txEl>
                                          </p:spTgt>
                                        </p:tgtEl>
                                      </p:cBhvr>
                                      <p:to x="100000" y="80000"/>
                                    </p:animScale>
                                    <p:animScale>
                                      <p:cBhvr>
                                        <p:cTn id="196" dur="166" decel="50000">
                                          <p:stCondLst>
                                            <p:cond delay="1338"/>
                                          </p:stCondLst>
                                        </p:cTn>
                                        <p:tgtEl>
                                          <p:spTgt spid="4">
                                            <p:txEl>
                                              <p:charRg st="10" end="10"/>
                                            </p:txEl>
                                          </p:spTgt>
                                        </p:tgtEl>
                                      </p:cBhvr>
                                      <p:to x="100000" y="100000"/>
                                    </p:animScale>
                                    <p:animScale>
                                      <p:cBhvr>
                                        <p:cTn id="197" dur="26">
                                          <p:stCondLst>
                                            <p:cond delay="1642"/>
                                          </p:stCondLst>
                                        </p:cTn>
                                        <p:tgtEl>
                                          <p:spTgt spid="4">
                                            <p:txEl>
                                              <p:charRg st="10" end="10"/>
                                            </p:txEl>
                                          </p:spTgt>
                                        </p:tgtEl>
                                      </p:cBhvr>
                                      <p:to x="100000" y="90000"/>
                                    </p:animScale>
                                    <p:animScale>
                                      <p:cBhvr>
                                        <p:cTn id="198" dur="166" decel="50000">
                                          <p:stCondLst>
                                            <p:cond delay="1668"/>
                                          </p:stCondLst>
                                        </p:cTn>
                                        <p:tgtEl>
                                          <p:spTgt spid="4">
                                            <p:txEl>
                                              <p:charRg st="10" end="10"/>
                                            </p:txEl>
                                          </p:spTgt>
                                        </p:tgtEl>
                                      </p:cBhvr>
                                      <p:to x="100000" y="100000"/>
                                    </p:animScale>
                                    <p:animScale>
                                      <p:cBhvr>
                                        <p:cTn id="199" dur="26">
                                          <p:stCondLst>
                                            <p:cond delay="1808"/>
                                          </p:stCondLst>
                                        </p:cTn>
                                        <p:tgtEl>
                                          <p:spTgt spid="4">
                                            <p:txEl>
                                              <p:charRg st="10" end="10"/>
                                            </p:txEl>
                                          </p:spTgt>
                                        </p:tgtEl>
                                      </p:cBhvr>
                                      <p:to x="100000" y="95000"/>
                                    </p:animScale>
                                    <p:animScale>
                                      <p:cBhvr>
                                        <p:cTn id="200" dur="166" decel="50000">
                                          <p:stCondLst>
                                            <p:cond delay="1834"/>
                                          </p:stCondLst>
                                        </p:cTn>
                                        <p:tgtEl>
                                          <p:spTgt spid="4">
                                            <p:txEl>
                                              <p:charRg st="10" end="10"/>
                                            </p:txEl>
                                          </p:spTgt>
                                        </p:tgtEl>
                                      </p:cBhvr>
                                      <p:to x="100000" y="100000"/>
                                    </p:animScale>
                                  </p:childTnLst>
                                </p:cTn>
                              </p:par>
                            </p:childTnLst>
                          </p:cTn>
                        </p:par>
                      </p:childTnLst>
                    </p:cTn>
                  </p:par>
                  <p:par>
                    <p:cTn id="201" fill="hold">
                      <p:stCondLst>
                        <p:cond delay="indefinite"/>
                      </p:stCondLst>
                      <p:childTnLst>
                        <p:par>
                          <p:cTn id="202" fill="hold">
                            <p:stCondLst>
                              <p:cond delay="0"/>
                            </p:stCondLst>
                            <p:childTnLst>
                              <p:par>
                                <p:cTn id="203" presetID="26" presetClass="entr" presetSubtype="0" fill="hold" nodeType="clickEffect">
                                  <p:stCondLst>
                                    <p:cond delay="0"/>
                                  </p:stCondLst>
                                  <p:childTnLst>
                                    <p:set>
                                      <p:cBhvr>
                                        <p:cTn id="204" dur="1" fill="hold">
                                          <p:stCondLst>
                                            <p:cond delay="0"/>
                                          </p:stCondLst>
                                        </p:cTn>
                                        <p:tgtEl>
                                          <p:spTgt spid="4">
                                            <p:txEl>
                                              <p:charRg st="11" end="11"/>
                                            </p:txEl>
                                          </p:spTgt>
                                        </p:tgtEl>
                                        <p:attrNameLst>
                                          <p:attrName>style.visibility</p:attrName>
                                        </p:attrNameLst>
                                      </p:cBhvr>
                                      <p:to>
                                        <p:strVal val="visible"/>
                                      </p:to>
                                    </p:set>
                                    <p:animEffect transition="in" filter="wipe(down)">
                                      <p:cBhvr>
                                        <p:cTn id="205" dur="580">
                                          <p:stCondLst>
                                            <p:cond delay="0"/>
                                          </p:stCondLst>
                                        </p:cTn>
                                        <p:tgtEl>
                                          <p:spTgt spid="4">
                                            <p:txEl>
                                              <p:charRg st="11" end="11"/>
                                            </p:txEl>
                                          </p:spTgt>
                                        </p:tgtEl>
                                      </p:cBhvr>
                                    </p:animEffect>
                                    <p:anim calcmode="lin" valueType="num">
                                      <p:cBhvr>
                                        <p:cTn id="206" dur="1822" tmFilter="0,0; 0.14,0.36; 0.43,0.73; 0.71,0.91; 1.0,1.0">
                                          <p:stCondLst>
                                            <p:cond delay="0"/>
                                          </p:stCondLst>
                                        </p:cTn>
                                        <p:tgtEl>
                                          <p:spTgt spid="4">
                                            <p:txEl>
                                              <p:charRg st="11" end="11"/>
                                            </p:txEl>
                                          </p:spTgt>
                                        </p:tgtEl>
                                        <p:attrNameLst>
                                          <p:attrName>ppt_x</p:attrName>
                                        </p:attrNameLst>
                                      </p:cBhvr>
                                      <p:tavLst>
                                        <p:tav tm="0">
                                          <p:val>
                                            <p:strVal val="#ppt_x-0.25"/>
                                          </p:val>
                                        </p:tav>
                                        <p:tav tm="100000">
                                          <p:val>
                                            <p:strVal val="#ppt_x"/>
                                          </p:val>
                                        </p:tav>
                                      </p:tavLst>
                                    </p:anim>
                                    <p:anim calcmode="lin" valueType="num">
                                      <p:cBhvr>
                                        <p:cTn id="207" dur="664" tmFilter="0.0,0.0; 0.25,0.07; 0.50,0.2; 0.75,0.467; 1.0,1.0">
                                          <p:stCondLst>
                                            <p:cond delay="0"/>
                                          </p:stCondLst>
                                        </p:cTn>
                                        <p:tgtEl>
                                          <p:spTgt spid="4">
                                            <p:txEl>
                                              <p:charRg st="11" end="11"/>
                                            </p:txEl>
                                          </p:spTgt>
                                        </p:tgtEl>
                                        <p:attrNameLst>
                                          <p:attrName>ppt_y</p:attrName>
                                        </p:attrNameLst>
                                      </p:cBhvr>
                                      <p:tavLst>
                                        <p:tav tm="0" fmla="#ppt_y-sin(pi*$)/3">
                                          <p:val>
                                            <p:fltVal val="0.500000"/>
                                          </p:val>
                                        </p:tav>
                                        <p:tav tm="100000">
                                          <p:val>
                                            <p:fltVal val="1.000000"/>
                                          </p:val>
                                        </p:tav>
                                      </p:tavLst>
                                    </p:anim>
                                    <p:anim calcmode="lin" valueType="num">
                                      <p:cBhvr>
                                        <p:cTn id="208" dur="664" tmFilter="0, 0; 0.125,0.2665; 0.25,0.4; 0.375,0.465; 0.5,0.5;  0.625,0.535; 0.75,0.6; 0.875,0.7335; 1,1">
                                          <p:stCondLst>
                                            <p:cond delay="664"/>
                                          </p:stCondLst>
                                        </p:cTn>
                                        <p:tgtEl>
                                          <p:spTgt spid="4">
                                            <p:txEl>
                                              <p:charRg st="11" end="11"/>
                                            </p:txEl>
                                          </p:spTgt>
                                        </p:tgtEl>
                                        <p:attrNameLst>
                                          <p:attrName>ppt_y</p:attrName>
                                        </p:attrNameLst>
                                      </p:cBhvr>
                                      <p:tavLst>
                                        <p:tav tm="0" fmla="#ppt_y-sin(pi*$)/9">
                                          <p:val>
                                            <p:fltVal val="0.000000"/>
                                          </p:val>
                                        </p:tav>
                                        <p:tav tm="100000">
                                          <p:val>
                                            <p:fltVal val="1.000000"/>
                                          </p:val>
                                        </p:tav>
                                      </p:tavLst>
                                    </p:anim>
                                    <p:anim calcmode="lin" valueType="num">
                                      <p:cBhvr>
                                        <p:cTn id="209" dur="332" tmFilter="0, 0; 0.125,0.2665; 0.25,0.4; 0.375,0.465; 0.5,0.5;  0.625,0.535; 0.75,0.6; 0.875,0.7335; 1,1">
                                          <p:stCondLst>
                                            <p:cond delay="1324"/>
                                          </p:stCondLst>
                                        </p:cTn>
                                        <p:tgtEl>
                                          <p:spTgt spid="4">
                                            <p:txEl>
                                              <p:charRg st="11" end="11"/>
                                            </p:txEl>
                                          </p:spTgt>
                                        </p:tgtEl>
                                        <p:attrNameLst>
                                          <p:attrName>ppt_y</p:attrName>
                                        </p:attrNameLst>
                                      </p:cBhvr>
                                      <p:tavLst>
                                        <p:tav tm="0" fmla="#ppt_y-sin(pi*$)/27">
                                          <p:val>
                                            <p:fltVal val="0.000000"/>
                                          </p:val>
                                        </p:tav>
                                        <p:tav tm="100000">
                                          <p:val>
                                            <p:fltVal val="1.000000"/>
                                          </p:val>
                                        </p:tav>
                                      </p:tavLst>
                                    </p:anim>
                                    <p:anim calcmode="lin" valueType="num">
                                      <p:cBhvr>
                                        <p:cTn id="210" dur="164" tmFilter="0, 0; 0.125,0.2665; 0.25,0.4; 0.375,0.465; 0.5,0.5;  0.625,0.535; 0.75,0.6; 0.875,0.7335; 1,1">
                                          <p:stCondLst>
                                            <p:cond delay="1656"/>
                                          </p:stCondLst>
                                        </p:cTn>
                                        <p:tgtEl>
                                          <p:spTgt spid="4">
                                            <p:txEl>
                                              <p:charRg st="11" end="11"/>
                                            </p:txEl>
                                          </p:spTgt>
                                        </p:tgtEl>
                                        <p:attrNameLst>
                                          <p:attrName>ppt_y</p:attrName>
                                        </p:attrNameLst>
                                      </p:cBhvr>
                                      <p:tavLst>
                                        <p:tav tm="0" fmla="#ppt_y-sin(pi*$)/81">
                                          <p:val>
                                            <p:fltVal val="0.000000"/>
                                          </p:val>
                                        </p:tav>
                                        <p:tav tm="100000">
                                          <p:val>
                                            <p:fltVal val="1.000000"/>
                                          </p:val>
                                        </p:tav>
                                      </p:tavLst>
                                    </p:anim>
                                    <p:animScale>
                                      <p:cBhvr>
                                        <p:cTn id="211" dur="26">
                                          <p:stCondLst>
                                            <p:cond delay="650"/>
                                          </p:stCondLst>
                                        </p:cTn>
                                        <p:tgtEl>
                                          <p:spTgt spid="4">
                                            <p:txEl>
                                              <p:charRg st="11" end="11"/>
                                            </p:txEl>
                                          </p:spTgt>
                                        </p:tgtEl>
                                      </p:cBhvr>
                                      <p:to x="100000" y="60000"/>
                                    </p:animScale>
                                    <p:animScale>
                                      <p:cBhvr>
                                        <p:cTn id="212" dur="166" decel="50000">
                                          <p:stCondLst>
                                            <p:cond delay="676"/>
                                          </p:stCondLst>
                                        </p:cTn>
                                        <p:tgtEl>
                                          <p:spTgt spid="4">
                                            <p:txEl>
                                              <p:charRg st="11" end="11"/>
                                            </p:txEl>
                                          </p:spTgt>
                                        </p:tgtEl>
                                      </p:cBhvr>
                                      <p:to x="100000" y="100000"/>
                                    </p:animScale>
                                    <p:animScale>
                                      <p:cBhvr>
                                        <p:cTn id="213" dur="26">
                                          <p:stCondLst>
                                            <p:cond delay="1312"/>
                                          </p:stCondLst>
                                        </p:cTn>
                                        <p:tgtEl>
                                          <p:spTgt spid="4">
                                            <p:txEl>
                                              <p:charRg st="11" end="11"/>
                                            </p:txEl>
                                          </p:spTgt>
                                        </p:tgtEl>
                                      </p:cBhvr>
                                      <p:to x="100000" y="80000"/>
                                    </p:animScale>
                                    <p:animScale>
                                      <p:cBhvr>
                                        <p:cTn id="214" dur="166" decel="50000">
                                          <p:stCondLst>
                                            <p:cond delay="1338"/>
                                          </p:stCondLst>
                                        </p:cTn>
                                        <p:tgtEl>
                                          <p:spTgt spid="4">
                                            <p:txEl>
                                              <p:charRg st="11" end="11"/>
                                            </p:txEl>
                                          </p:spTgt>
                                        </p:tgtEl>
                                      </p:cBhvr>
                                      <p:to x="100000" y="100000"/>
                                    </p:animScale>
                                    <p:animScale>
                                      <p:cBhvr>
                                        <p:cTn id="215" dur="26">
                                          <p:stCondLst>
                                            <p:cond delay="1642"/>
                                          </p:stCondLst>
                                        </p:cTn>
                                        <p:tgtEl>
                                          <p:spTgt spid="4">
                                            <p:txEl>
                                              <p:charRg st="11" end="11"/>
                                            </p:txEl>
                                          </p:spTgt>
                                        </p:tgtEl>
                                      </p:cBhvr>
                                      <p:to x="100000" y="90000"/>
                                    </p:animScale>
                                    <p:animScale>
                                      <p:cBhvr>
                                        <p:cTn id="216" dur="166" decel="50000">
                                          <p:stCondLst>
                                            <p:cond delay="1668"/>
                                          </p:stCondLst>
                                        </p:cTn>
                                        <p:tgtEl>
                                          <p:spTgt spid="4">
                                            <p:txEl>
                                              <p:charRg st="11" end="11"/>
                                            </p:txEl>
                                          </p:spTgt>
                                        </p:tgtEl>
                                      </p:cBhvr>
                                      <p:to x="100000" y="100000"/>
                                    </p:animScale>
                                    <p:animScale>
                                      <p:cBhvr>
                                        <p:cTn id="217" dur="26">
                                          <p:stCondLst>
                                            <p:cond delay="1808"/>
                                          </p:stCondLst>
                                        </p:cTn>
                                        <p:tgtEl>
                                          <p:spTgt spid="4">
                                            <p:txEl>
                                              <p:charRg st="11" end="11"/>
                                            </p:txEl>
                                          </p:spTgt>
                                        </p:tgtEl>
                                      </p:cBhvr>
                                      <p:to x="100000" y="95000"/>
                                    </p:animScale>
                                    <p:animScale>
                                      <p:cBhvr>
                                        <p:cTn id="218" dur="166" decel="50000">
                                          <p:stCondLst>
                                            <p:cond delay="1834"/>
                                          </p:stCondLst>
                                        </p:cTn>
                                        <p:tgtEl>
                                          <p:spTgt spid="4">
                                            <p:txEl>
                                              <p:charRg st="11" end="11"/>
                                            </p:txEl>
                                          </p:spTgt>
                                        </p:tgtEl>
                                      </p:cBhvr>
                                      <p:to x="100000" y="100000"/>
                                    </p:animScale>
                                  </p:childTnLst>
                                </p:cTn>
                              </p:par>
                            </p:childTnLst>
                          </p:cTn>
                        </p:par>
                      </p:childTnLst>
                    </p:cTn>
                  </p:par>
                  <p:par>
                    <p:cTn id="219" fill="hold">
                      <p:stCondLst>
                        <p:cond delay="indefinite"/>
                      </p:stCondLst>
                      <p:childTnLst>
                        <p:par>
                          <p:cTn id="220" fill="hold">
                            <p:stCondLst>
                              <p:cond delay="0"/>
                            </p:stCondLst>
                            <p:childTnLst>
                              <p:par>
                                <p:cTn id="221" presetID="26" presetClass="entr" presetSubtype="0" fill="hold" nodeType="clickEffect">
                                  <p:stCondLst>
                                    <p:cond delay="0"/>
                                  </p:stCondLst>
                                  <p:childTnLst>
                                    <p:set>
                                      <p:cBhvr>
                                        <p:cTn id="222" dur="1" fill="hold">
                                          <p:stCondLst>
                                            <p:cond delay="0"/>
                                          </p:stCondLst>
                                        </p:cTn>
                                        <p:tgtEl>
                                          <p:spTgt spid="4">
                                            <p:txEl>
                                              <p:charRg st="12" end="12"/>
                                            </p:txEl>
                                          </p:spTgt>
                                        </p:tgtEl>
                                        <p:attrNameLst>
                                          <p:attrName>style.visibility</p:attrName>
                                        </p:attrNameLst>
                                      </p:cBhvr>
                                      <p:to>
                                        <p:strVal val="visible"/>
                                      </p:to>
                                    </p:set>
                                    <p:animEffect transition="in" filter="wipe(down)">
                                      <p:cBhvr>
                                        <p:cTn id="223" dur="580">
                                          <p:stCondLst>
                                            <p:cond delay="0"/>
                                          </p:stCondLst>
                                        </p:cTn>
                                        <p:tgtEl>
                                          <p:spTgt spid="4">
                                            <p:txEl>
                                              <p:charRg st="12" end="12"/>
                                            </p:txEl>
                                          </p:spTgt>
                                        </p:tgtEl>
                                      </p:cBhvr>
                                    </p:animEffect>
                                    <p:anim calcmode="lin" valueType="num">
                                      <p:cBhvr>
                                        <p:cTn id="224" dur="1822" tmFilter="0,0; 0.14,0.36; 0.43,0.73; 0.71,0.91; 1.0,1.0">
                                          <p:stCondLst>
                                            <p:cond delay="0"/>
                                          </p:stCondLst>
                                        </p:cTn>
                                        <p:tgtEl>
                                          <p:spTgt spid="4">
                                            <p:txEl>
                                              <p:charRg st="12" end="12"/>
                                            </p:txEl>
                                          </p:spTgt>
                                        </p:tgtEl>
                                        <p:attrNameLst>
                                          <p:attrName>ppt_x</p:attrName>
                                        </p:attrNameLst>
                                      </p:cBhvr>
                                      <p:tavLst>
                                        <p:tav tm="0">
                                          <p:val>
                                            <p:strVal val="#ppt_x-0.25"/>
                                          </p:val>
                                        </p:tav>
                                        <p:tav tm="100000">
                                          <p:val>
                                            <p:strVal val="#ppt_x"/>
                                          </p:val>
                                        </p:tav>
                                      </p:tavLst>
                                    </p:anim>
                                    <p:anim calcmode="lin" valueType="num">
                                      <p:cBhvr>
                                        <p:cTn id="225" dur="664" tmFilter="0.0,0.0; 0.25,0.07; 0.50,0.2; 0.75,0.467; 1.0,1.0">
                                          <p:stCondLst>
                                            <p:cond delay="0"/>
                                          </p:stCondLst>
                                        </p:cTn>
                                        <p:tgtEl>
                                          <p:spTgt spid="4">
                                            <p:txEl>
                                              <p:charRg st="12" end="12"/>
                                            </p:txEl>
                                          </p:spTgt>
                                        </p:tgtEl>
                                        <p:attrNameLst>
                                          <p:attrName>ppt_y</p:attrName>
                                        </p:attrNameLst>
                                      </p:cBhvr>
                                      <p:tavLst>
                                        <p:tav tm="0" fmla="#ppt_y-sin(pi*$)/3">
                                          <p:val>
                                            <p:fltVal val="0.500000"/>
                                          </p:val>
                                        </p:tav>
                                        <p:tav tm="100000">
                                          <p:val>
                                            <p:fltVal val="1.000000"/>
                                          </p:val>
                                        </p:tav>
                                      </p:tavLst>
                                    </p:anim>
                                    <p:anim calcmode="lin" valueType="num">
                                      <p:cBhvr>
                                        <p:cTn id="226" dur="664" tmFilter="0, 0; 0.125,0.2665; 0.25,0.4; 0.375,0.465; 0.5,0.5;  0.625,0.535; 0.75,0.6; 0.875,0.7335; 1,1">
                                          <p:stCondLst>
                                            <p:cond delay="664"/>
                                          </p:stCondLst>
                                        </p:cTn>
                                        <p:tgtEl>
                                          <p:spTgt spid="4">
                                            <p:txEl>
                                              <p:charRg st="12" end="12"/>
                                            </p:txEl>
                                          </p:spTgt>
                                        </p:tgtEl>
                                        <p:attrNameLst>
                                          <p:attrName>ppt_y</p:attrName>
                                        </p:attrNameLst>
                                      </p:cBhvr>
                                      <p:tavLst>
                                        <p:tav tm="0" fmla="#ppt_y-sin(pi*$)/9">
                                          <p:val>
                                            <p:fltVal val="0.000000"/>
                                          </p:val>
                                        </p:tav>
                                        <p:tav tm="100000">
                                          <p:val>
                                            <p:fltVal val="1.000000"/>
                                          </p:val>
                                        </p:tav>
                                      </p:tavLst>
                                    </p:anim>
                                    <p:anim calcmode="lin" valueType="num">
                                      <p:cBhvr>
                                        <p:cTn id="227" dur="332" tmFilter="0, 0; 0.125,0.2665; 0.25,0.4; 0.375,0.465; 0.5,0.5;  0.625,0.535; 0.75,0.6; 0.875,0.7335; 1,1">
                                          <p:stCondLst>
                                            <p:cond delay="1324"/>
                                          </p:stCondLst>
                                        </p:cTn>
                                        <p:tgtEl>
                                          <p:spTgt spid="4">
                                            <p:txEl>
                                              <p:charRg st="12" end="12"/>
                                            </p:txEl>
                                          </p:spTgt>
                                        </p:tgtEl>
                                        <p:attrNameLst>
                                          <p:attrName>ppt_y</p:attrName>
                                        </p:attrNameLst>
                                      </p:cBhvr>
                                      <p:tavLst>
                                        <p:tav tm="0" fmla="#ppt_y-sin(pi*$)/27">
                                          <p:val>
                                            <p:fltVal val="0.000000"/>
                                          </p:val>
                                        </p:tav>
                                        <p:tav tm="100000">
                                          <p:val>
                                            <p:fltVal val="1.000000"/>
                                          </p:val>
                                        </p:tav>
                                      </p:tavLst>
                                    </p:anim>
                                    <p:anim calcmode="lin" valueType="num">
                                      <p:cBhvr>
                                        <p:cTn id="228" dur="164" tmFilter="0, 0; 0.125,0.2665; 0.25,0.4; 0.375,0.465; 0.5,0.5;  0.625,0.535; 0.75,0.6; 0.875,0.7335; 1,1">
                                          <p:stCondLst>
                                            <p:cond delay="1656"/>
                                          </p:stCondLst>
                                        </p:cTn>
                                        <p:tgtEl>
                                          <p:spTgt spid="4">
                                            <p:txEl>
                                              <p:charRg st="12" end="12"/>
                                            </p:txEl>
                                          </p:spTgt>
                                        </p:tgtEl>
                                        <p:attrNameLst>
                                          <p:attrName>ppt_y</p:attrName>
                                        </p:attrNameLst>
                                      </p:cBhvr>
                                      <p:tavLst>
                                        <p:tav tm="0" fmla="#ppt_y-sin(pi*$)/81">
                                          <p:val>
                                            <p:fltVal val="0.000000"/>
                                          </p:val>
                                        </p:tav>
                                        <p:tav tm="100000">
                                          <p:val>
                                            <p:fltVal val="1.000000"/>
                                          </p:val>
                                        </p:tav>
                                      </p:tavLst>
                                    </p:anim>
                                    <p:animScale>
                                      <p:cBhvr>
                                        <p:cTn id="229" dur="26">
                                          <p:stCondLst>
                                            <p:cond delay="650"/>
                                          </p:stCondLst>
                                        </p:cTn>
                                        <p:tgtEl>
                                          <p:spTgt spid="4">
                                            <p:txEl>
                                              <p:charRg st="12" end="12"/>
                                            </p:txEl>
                                          </p:spTgt>
                                        </p:tgtEl>
                                      </p:cBhvr>
                                      <p:to x="100000" y="60000"/>
                                    </p:animScale>
                                    <p:animScale>
                                      <p:cBhvr>
                                        <p:cTn id="230" dur="166" decel="50000">
                                          <p:stCondLst>
                                            <p:cond delay="676"/>
                                          </p:stCondLst>
                                        </p:cTn>
                                        <p:tgtEl>
                                          <p:spTgt spid="4">
                                            <p:txEl>
                                              <p:charRg st="12" end="12"/>
                                            </p:txEl>
                                          </p:spTgt>
                                        </p:tgtEl>
                                      </p:cBhvr>
                                      <p:to x="100000" y="100000"/>
                                    </p:animScale>
                                    <p:animScale>
                                      <p:cBhvr>
                                        <p:cTn id="231" dur="26">
                                          <p:stCondLst>
                                            <p:cond delay="1312"/>
                                          </p:stCondLst>
                                        </p:cTn>
                                        <p:tgtEl>
                                          <p:spTgt spid="4">
                                            <p:txEl>
                                              <p:charRg st="12" end="12"/>
                                            </p:txEl>
                                          </p:spTgt>
                                        </p:tgtEl>
                                      </p:cBhvr>
                                      <p:to x="100000" y="80000"/>
                                    </p:animScale>
                                    <p:animScale>
                                      <p:cBhvr>
                                        <p:cTn id="232" dur="166" decel="50000">
                                          <p:stCondLst>
                                            <p:cond delay="1338"/>
                                          </p:stCondLst>
                                        </p:cTn>
                                        <p:tgtEl>
                                          <p:spTgt spid="4">
                                            <p:txEl>
                                              <p:charRg st="12" end="12"/>
                                            </p:txEl>
                                          </p:spTgt>
                                        </p:tgtEl>
                                      </p:cBhvr>
                                      <p:to x="100000" y="100000"/>
                                    </p:animScale>
                                    <p:animScale>
                                      <p:cBhvr>
                                        <p:cTn id="233" dur="26">
                                          <p:stCondLst>
                                            <p:cond delay="1642"/>
                                          </p:stCondLst>
                                        </p:cTn>
                                        <p:tgtEl>
                                          <p:spTgt spid="4">
                                            <p:txEl>
                                              <p:charRg st="12" end="12"/>
                                            </p:txEl>
                                          </p:spTgt>
                                        </p:tgtEl>
                                      </p:cBhvr>
                                      <p:to x="100000" y="90000"/>
                                    </p:animScale>
                                    <p:animScale>
                                      <p:cBhvr>
                                        <p:cTn id="234" dur="166" decel="50000">
                                          <p:stCondLst>
                                            <p:cond delay="1668"/>
                                          </p:stCondLst>
                                        </p:cTn>
                                        <p:tgtEl>
                                          <p:spTgt spid="4">
                                            <p:txEl>
                                              <p:charRg st="12" end="12"/>
                                            </p:txEl>
                                          </p:spTgt>
                                        </p:tgtEl>
                                      </p:cBhvr>
                                      <p:to x="100000" y="100000"/>
                                    </p:animScale>
                                    <p:animScale>
                                      <p:cBhvr>
                                        <p:cTn id="235" dur="26">
                                          <p:stCondLst>
                                            <p:cond delay="1808"/>
                                          </p:stCondLst>
                                        </p:cTn>
                                        <p:tgtEl>
                                          <p:spTgt spid="4">
                                            <p:txEl>
                                              <p:charRg st="12" end="12"/>
                                            </p:txEl>
                                          </p:spTgt>
                                        </p:tgtEl>
                                      </p:cBhvr>
                                      <p:to x="100000" y="95000"/>
                                    </p:animScale>
                                    <p:animScale>
                                      <p:cBhvr>
                                        <p:cTn id="236" dur="166" decel="50000">
                                          <p:stCondLst>
                                            <p:cond delay="1834"/>
                                          </p:stCondLst>
                                        </p:cTn>
                                        <p:tgtEl>
                                          <p:spTgt spid="4">
                                            <p:txEl>
                                              <p:charRg st="12" end="1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982980" y="476885"/>
            <a:ext cx="10478770" cy="6323330"/>
          </a:xfrm>
          <a:prstGeom prst="rect">
            <a:avLst/>
          </a:prstGeom>
          <a:noFill/>
          <a:ln w="9525">
            <a:noFill/>
          </a:ln>
        </p:spPr>
        <p:txBody>
          <a:bodyPr wrap="square" anchor="ctr" anchorCtr="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22.合同争议的解决顺序为(　　)。</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A.和解—调解—仲裁—诉讼	B.调解—和解—仲裁—诉讼</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C.和解—调解—诉讼—仲裁	D.调解—和解—诉讼—仲裁</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二、多项选择题</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1.合同法律关系的构成要素为(　　)。</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A.主体	B.客体	C.事件	D.内容</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E.工商管理部门</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2.公开招标设置资格预审程序的目的是(　　)。</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A.选取中标人	B.减少评标工作量</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C.优选最有实力的承包商参加投标	D.迫使投标单位降低投标报价</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E.了解投标人准备实施招标项目的方案</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3.建筑工程施工分包合同的当事人有(　　)。</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A.业主	B.监理单位	C.承包商	D.工程师</a:t>
            </a:r>
            <a:endParaRPr dirty="0">
              <a:solidFill>
                <a:schemeClr val="tx1"/>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rPr>
              <a:t>E.分包单位</a:t>
            </a:r>
            <a:endParaRPr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xEl>
                                              <p:charRg st="15" end="15"/>
                                            </p:txEl>
                                          </p:spTgt>
                                        </p:tgtEl>
                                        <p:attrNameLst>
                                          <p:attrName>style.visibility</p:attrName>
                                        </p:attrNameLst>
                                      </p:cBhvr>
                                      <p:to>
                                        <p:strVal val="visible"/>
                                      </p:to>
                                    </p:set>
                                    <p:animEffect transition="in" filter="wipe(down)">
                                      <p:cBhvr>
                                        <p:cTn id="7" dur="580">
                                          <p:stCondLst>
                                            <p:cond delay="0"/>
                                          </p:stCondLst>
                                        </p:cTn>
                                        <p:tgtEl>
                                          <p:spTgt spid="4">
                                            <p:txEl>
                                              <p:charRg st="15" end="15"/>
                                            </p:txEl>
                                          </p:spTgt>
                                        </p:tgtEl>
                                      </p:cBhvr>
                                    </p:animEffect>
                                    <p:anim calcmode="lin" valueType="num">
                                      <p:cBhvr>
                                        <p:cTn id="8" dur="1822" tmFilter="0,0; 0.14,0.36; 0.43,0.73; 0.71,0.91; 1.0,1.0">
                                          <p:stCondLst>
                                            <p:cond delay="0"/>
                                          </p:stCondLst>
                                        </p:cTn>
                                        <p:tgtEl>
                                          <p:spTgt spid="4">
                                            <p:txEl>
                                              <p:charRg st="15" end="15"/>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charRg st="15" end="15"/>
                                            </p:txEl>
                                          </p:spTgt>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4">
                                            <p:txEl>
                                              <p:charRg st="15" end="15"/>
                                            </p:txEl>
                                          </p:spTgt>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4">
                                            <p:txEl>
                                              <p:charRg st="15" end="15"/>
                                            </p:txEl>
                                          </p:spTgt>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4">
                                            <p:txEl>
                                              <p:charRg st="15" end="15"/>
                                            </p:txEl>
                                          </p:spTgt>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4">
                                            <p:txEl>
                                              <p:charRg st="15" end="15"/>
                                            </p:txEl>
                                          </p:spTgt>
                                        </p:tgtEl>
                                      </p:cBhvr>
                                      <p:to x="100000" y="60000"/>
                                    </p:animScale>
                                    <p:animScale>
                                      <p:cBhvr>
                                        <p:cTn id="14" dur="166" decel="50000">
                                          <p:stCondLst>
                                            <p:cond delay="676"/>
                                          </p:stCondLst>
                                        </p:cTn>
                                        <p:tgtEl>
                                          <p:spTgt spid="4">
                                            <p:txEl>
                                              <p:charRg st="15" end="15"/>
                                            </p:txEl>
                                          </p:spTgt>
                                        </p:tgtEl>
                                      </p:cBhvr>
                                      <p:to x="100000" y="100000"/>
                                    </p:animScale>
                                    <p:animScale>
                                      <p:cBhvr>
                                        <p:cTn id="15" dur="26">
                                          <p:stCondLst>
                                            <p:cond delay="1312"/>
                                          </p:stCondLst>
                                        </p:cTn>
                                        <p:tgtEl>
                                          <p:spTgt spid="4">
                                            <p:txEl>
                                              <p:charRg st="15" end="15"/>
                                            </p:txEl>
                                          </p:spTgt>
                                        </p:tgtEl>
                                      </p:cBhvr>
                                      <p:to x="100000" y="80000"/>
                                    </p:animScale>
                                    <p:animScale>
                                      <p:cBhvr>
                                        <p:cTn id="16" dur="166" decel="50000">
                                          <p:stCondLst>
                                            <p:cond delay="1338"/>
                                          </p:stCondLst>
                                        </p:cTn>
                                        <p:tgtEl>
                                          <p:spTgt spid="4">
                                            <p:txEl>
                                              <p:charRg st="15" end="15"/>
                                            </p:txEl>
                                          </p:spTgt>
                                        </p:tgtEl>
                                      </p:cBhvr>
                                      <p:to x="100000" y="100000"/>
                                    </p:animScale>
                                    <p:animScale>
                                      <p:cBhvr>
                                        <p:cTn id="17" dur="26">
                                          <p:stCondLst>
                                            <p:cond delay="1642"/>
                                          </p:stCondLst>
                                        </p:cTn>
                                        <p:tgtEl>
                                          <p:spTgt spid="4">
                                            <p:txEl>
                                              <p:charRg st="15" end="15"/>
                                            </p:txEl>
                                          </p:spTgt>
                                        </p:tgtEl>
                                      </p:cBhvr>
                                      <p:to x="100000" y="90000"/>
                                    </p:animScale>
                                    <p:animScale>
                                      <p:cBhvr>
                                        <p:cTn id="18" dur="166" decel="50000">
                                          <p:stCondLst>
                                            <p:cond delay="1668"/>
                                          </p:stCondLst>
                                        </p:cTn>
                                        <p:tgtEl>
                                          <p:spTgt spid="4">
                                            <p:txEl>
                                              <p:charRg st="15" end="15"/>
                                            </p:txEl>
                                          </p:spTgt>
                                        </p:tgtEl>
                                      </p:cBhvr>
                                      <p:to x="100000" y="100000"/>
                                    </p:animScale>
                                    <p:animScale>
                                      <p:cBhvr>
                                        <p:cTn id="19" dur="26">
                                          <p:stCondLst>
                                            <p:cond delay="1808"/>
                                          </p:stCondLst>
                                        </p:cTn>
                                        <p:tgtEl>
                                          <p:spTgt spid="4">
                                            <p:txEl>
                                              <p:charRg st="15" end="15"/>
                                            </p:txEl>
                                          </p:spTgt>
                                        </p:tgtEl>
                                      </p:cBhvr>
                                      <p:to x="100000" y="95000"/>
                                    </p:animScale>
                                    <p:animScale>
                                      <p:cBhvr>
                                        <p:cTn id="20" dur="166" decel="50000">
                                          <p:stCondLst>
                                            <p:cond delay="1834"/>
                                          </p:stCondLst>
                                        </p:cTn>
                                        <p:tgtEl>
                                          <p:spTgt spid="4">
                                            <p:txEl>
                                              <p:charRg st="15" end="15"/>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4">
                                            <p:txEl>
                                              <p:charRg st="16" end="16"/>
                                            </p:txEl>
                                          </p:spTgt>
                                        </p:tgtEl>
                                        <p:attrNameLst>
                                          <p:attrName>style.visibility</p:attrName>
                                        </p:attrNameLst>
                                      </p:cBhvr>
                                      <p:to>
                                        <p:strVal val="visible"/>
                                      </p:to>
                                    </p:set>
                                    <p:animEffect transition="in" filter="wipe(down)">
                                      <p:cBhvr>
                                        <p:cTn id="25" dur="580">
                                          <p:stCondLst>
                                            <p:cond delay="0"/>
                                          </p:stCondLst>
                                        </p:cTn>
                                        <p:tgtEl>
                                          <p:spTgt spid="4">
                                            <p:txEl>
                                              <p:charRg st="16" end="16"/>
                                            </p:txEl>
                                          </p:spTgt>
                                        </p:tgtEl>
                                      </p:cBhvr>
                                    </p:animEffect>
                                    <p:anim calcmode="lin" valueType="num">
                                      <p:cBhvr>
                                        <p:cTn id="26" dur="1822" tmFilter="0,0; 0.14,0.36; 0.43,0.73; 0.71,0.91; 1.0,1.0">
                                          <p:stCondLst>
                                            <p:cond delay="0"/>
                                          </p:stCondLst>
                                        </p:cTn>
                                        <p:tgtEl>
                                          <p:spTgt spid="4">
                                            <p:txEl>
                                              <p:charRg st="16" end="16"/>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xEl>
                                              <p:charRg st="16" end="16"/>
                                            </p:txEl>
                                          </p:spTgt>
                                        </p:tgtEl>
                                        <p:attrNameLst>
                                          <p:attrName>ppt_y</p:attrName>
                                        </p:attrNameLst>
                                      </p:cBhvr>
                                      <p:tavLst>
                                        <p:tav tm="0" fmla="#ppt_y-sin(pi*$)/3">
                                          <p:val>
                                            <p:fltVal val="0.500000"/>
                                          </p:val>
                                        </p:tav>
                                        <p:tav tm="100000">
                                          <p:val>
                                            <p:fltVal val="1.000000"/>
                                          </p:val>
                                        </p:tav>
                                      </p:tavLst>
                                    </p:anim>
                                    <p:anim calcmode="lin" valueType="num">
                                      <p:cBhvr>
                                        <p:cTn id="28" dur="664" tmFilter="0, 0; 0.125,0.2665; 0.25,0.4; 0.375,0.465; 0.5,0.5;  0.625,0.535; 0.75,0.6; 0.875,0.7335; 1,1">
                                          <p:stCondLst>
                                            <p:cond delay="664"/>
                                          </p:stCondLst>
                                        </p:cTn>
                                        <p:tgtEl>
                                          <p:spTgt spid="4">
                                            <p:txEl>
                                              <p:charRg st="16" end="16"/>
                                            </p:txEl>
                                          </p:spTgt>
                                        </p:tgtEl>
                                        <p:attrNameLst>
                                          <p:attrName>ppt_y</p:attrName>
                                        </p:attrNameLst>
                                      </p:cBhvr>
                                      <p:tavLst>
                                        <p:tav tm="0" fmla="#ppt_y-sin(pi*$)/9">
                                          <p:val>
                                            <p:fltVal val="0.000000"/>
                                          </p:val>
                                        </p:tav>
                                        <p:tav tm="100000">
                                          <p:val>
                                            <p:fltVal val="1.000000"/>
                                          </p:val>
                                        </p:tav>
                                      </p:tavLst>
                                    </p:anim>
                                    <p:anim calcmode="lin" valueType="num">
                                      <p:cBhvr>
                                        <p:cTn id="29" dur="332" tmFilter="0, 0; 0.125,0.2665; 0.25,0.4; 0.375,0.465; 0.5,0.5;  0.625,0.535; 0.75,0.6; 0.875,0.7335; 1,1">
                                          <p:stCondLst>
                                            <p:cond delay="1324"/>
                                          </p:stCondLst>
                                        </p:cTn>
                                        <p:tgtEl>
                                          <p:spTgt spid="4">
                                            <p:txEl>
                                              <p:charRg st="16" end="16"/>
                                            </p:txEl>
                                          </p:spTgt>
                                        </p:tgtEl>
                                        <p:attrNameLst>
                                          <p:attrName>ppt_y</p:attrName>
                                        </p:attrNameLst>
                                      </p:cBhvr>
                                      <p:tavLst>
                                        <p:tav tm="0" fmla="#ppt_y-sin(pi*$)/27">
                                          <p:val>
                                            <p:fltVal val="0.000000"/>
                                          </p:val>
                                        </p:tav>
                                        <p:tav tm="100000">
                                          <p:val>
                                            <p:fltVal val="1.000000"/>
                                          </p:val>
                                        </p:tav>
                                      </p:tavLst>
                                    </p:anim>
                                    <p:anim calcmode="lin" valueType="num">
                                      <p:cBhvr>
                                        <p:cTn id="30" dur="164" tmFilter="0, 0; 0.125,0.2665; 0.25,0.4; 0.375,0.465; 0.5,0.5;  0.625,0.535; 0.75,0.6; 0.875,0.7335; 1,1">
                                          <p:stCondLst>
                                            <p:cond delay="1656"/>
                                          </p:stCondLst>
                                        </p:cTn>
                                        <p:tgtEl>
                                          <p:spTgt spid="4">
                                            <p:txEl>
                                              <p:charRg st="16" end="16"/>
                                            </p:txEl>
                                          </p:spTgt>
                                        </p:tgtEl>
                                        <p:attrNameLst>
                                          <p:attrName>ppt_y</p:attrName>
                                        </p:attrNameLst>
                                      </p:cBhvr>
                                      <p:tavLst>
                                        <p:tav tm="0" fmla="#ppt_y-sin(pi*$)/81">
                                          <p:val>
                                            <p:fltVal val="0.000000"/>
                                          </p:val>
                                        </p:tav>
                                        <p:tav tm="100000">
                                          <p:val>
                                            <p:fltVal val="1.000000"/>
                                          </p:val>
                                        </p:tav>
                                      </p:tavLst>
                                    </p:anim>
                                    <p:animScale>
                                      <p:cBhvr>
                                        <p:cTn id="31" dur="26">
                                          <p:stCondLst>
                                            <p:cond delay="650"/>
                                          </p:stCondLst>
                                        </p:cTn>
                                        <p:tgtEl>
                                          <p:spTgt spid="4">
                                            <p:txEl>
                                              <p:charRg st="16" end="16"/>
                                            </p:txEl>
                                          </p:spTgt>
                                        </p:tgtEl>
                                      </p:cBhvr>
                                      <p:to x="100000" y="60000"/>
                                    </p:animScale>
                                    <p:animScale>
                                      <p:cBhvr>
                                        <p:cTn id="32" dur="166" decel="50000">
                                          <p:stCondLst>
                                            <p:cond delay="676"/>
                                          </p:stCondLst>
                                        </p:cTn>
                                        <p:tgtEl>
                                          <p:spTgt spid="4">
                                            <p:txEl>
                                              <p:charRg st="16" end="16"/>
                                            </p:txEl>
                                          </p:spTgt>
                                        </p:tgtEl>
                                      </p:cBhvr>
                                      <p:to x="100000" y="100000"/>
                                    </p:animScale>
                                    <p:animScale>
                                      <p:cBhvr>
                                        <p:cTn id="33" dur="26">
                                          <p:stCondLst>
                                            <p:cond delay="1312"/>
                                          </p:stCondLst>
                                        </p:cTn>
                                        <p:tgtEl>
                                          <p:spTgt spid="4">
                                            <p:txEl>
                                              <p:charRg st="16" end="16"/>
                                            </p:txEl>
                                          </p:spTgt>
                                        </p:tgtEl>
                                      </p:cBhvr>
                                      <p:to x="100000" y="80000"/>
                                    </p:animScale>
                                    <p:animScale>
                                      <p:cBhvr>
                                        <p:cTn id="34" dur="166" decel="50000">
                                          <p:stCondLst>
                                            <p:cond delay="1338"/>
                                          </p:stCondLst>
                                        </p:cTn>
                                        <p:tgtEl>
                                          <p:spTgt spid="4">
                                            <p:txEl>
                                              <p:charRg st="16" end="16"/>
                                            </p:txEl>
                                          </p:spTgt>
                                        </p:tgtEl>
                                      </p:cBhvr>
                                      <p:to x="100000" y="100000"/>
                                    </p:animScale>
                                    <p:animScale>
                                      <p:cBhvr>
                                        <p:cTn id="35" dur="26">
                                          <p:stCondLst>
                                            <p:cond delay="1642"/>
                                          </p:stCondLst>
                                        </p:cTn>
                                        <p:tgtEl>
                                          <p:spTgt spid="4">
                                            <p:txEl>
                                              <p:charRg st="16" end="16"/>
                                            </p:txEl>
                                          </p:spTgt>
                                        </p:tgtEl>
                                      </p:cBhvr>
                                      <p:to x="100000" y="90000"/>
                                    </p:animScale>
                                    <p:animScale>
                                      <p:cBhvr>
                                        <p:cTn id="36" dur="166" decel="50000">
                                          <p:stCondLst>
                                            <p:cond delay="1668"/>
                                          </p:stCondLst>
                                        </p:cTn>
                                        <p:tgtEl>
                                          <p:spTgt spid="4">
                                            <p:txEl>
                                              <p:charRg st="16" end="16"/>
                                            </p:txEl>
                                          </p:spTgt>
                                        </p:tgtEl>
                                      </p:cBhvr>
                                      <p:to x="100000" y="100000"/>
                                    </p:animScale>
                                    <p:animScale>
                                      <p:cBhvr>
                                        <p:cTn id="37" dur="26">
                                          <p:stCondLst>
                                            <p:cond delay="1808"/>
                                          </p:stCondLst>
                                        </p:cTn>
                                        <p:tgtEl>
                                          <p:spTgt spid="4">
                                            <p:txEl>
                                              <p:charRg st="16" end="16"/>
                                            </p:txEl>
                                          </p:spTgt>
                                        </p:tgtEl>
                                      </p:cBhvr>
                                      <p:to x="100000" y="95000"/>
                                    </p:animScale>
                                    <p:animScale>
                                      <p:cBhvr>
                                        <p:cTn id="38" dur="166" decel="50000">
                                          <p:stCondLst>
                                            <p:cond delay="1834"/>
                                          </p:stCondLst>
                                        </p:cTn>
                                        <p:tgtEl>
                                          <p:spTgt spid="4">
                                            <p:txEl>
                                              <p:charRg st="16" end="16"/>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4">
                                            <p:txEl>
                                              <p:charRg st="2" end="2"/>
                                            </p:txEl>
                                          </p:spTgt>
                                        </p:tgtEl>
                                        <p:attrNameLst>
                                          <p:attrName>style.visibility</p:attrName>
                                        </p:attrNameLst>
                                      </p:cBhvr>
                                      <p:to>
                                        <p:strVal val="visible"/>
                                      </p:to>
                                    </p:set>
                                    <p:animEffect transition="in" filter="wipe(down)">
                                      <p:cBhvr>
                                        <p:cTn id="43" dur="580">
                                          <p:stCondLst>
                                            <p:cond delay="0"/>
                                          </p:stCondLst>
                                        </p:cTn>
                                        <p:tgtEl>
                                          <p:spTgt spid="4">
                                            <p:txEl>
                                              <p:charRg st="2" end="2"/>
                                            </p:txEl>
                                          </p:spTgt>
                                        </p:tgtEl>
                                      </p:cBhvr>
                                    </p:animEffect>
                                    <p:anim calcmode="lin" valueType="num">
                                      <p:cBhvr>
                                        <p:cTn id="44" dur="1822" tmFilter="0,0; 0.14,0.36; 0.43,0.73; 0.71,0.91; 1.0,1.0">
                                          <p:stCondLst>
                                            <p:cond delay="0"/>
                                          </p:stCondLst>
                                        </p:cTn>
                                        <p:tgtEl>
                                          <p:spTgt spid="4">
                                            <p:txEl>
                                              <p:char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4">
                                            <p:txEl>
                                              <p:charRg st="2" end="2"/>
                                            </p:txEl>
                                          </p:spTgt>
                                        </p:tgtEl>
                                        <p:attrNameLst>
                                          <p:attrName>ppt_y</p:attrName>
                                        </p:attrNameLst>
                                      </p:cBhvr>
                                      <p:tavLst>
                                        <p:tav tm="0" fmla="#ppt_y-sin(pi*$)/3">
                                          <p:val>
                                            <p:fltVal val="0.500000"/>
                                          </p:val>
                                        </p:tav>
                                        <p:tav tm="100000">
                                          <p:val>
                                            <p:fltVal val="1.000000"/>
                                          </p:val>
                                        </p:tav>
                                      </p:tavLst>
                                    </p:anim>
                                    <p:anim calcmode="lin" valueType="num">
                                      <p:cBhvr>
                                        <p:cTn id="46" dur="664" tmFilter="0, 0; 0.125,0.2665; 0.25,0.4; 0.375,0.465; 0.5,0.5;  0.625,0.535; 0.75,0.6; 0.875,0.7335; 1,1">
                                          <p:stCondLst>
                                            <p:cond delay="664"/>
                                          </p:stCondLst>
                                        </p:cTn>
                                        <p:tgtEl>
                                          <p:spTgt spid="4">
                                            <p:txEl>
                                              <p:charRg st="2" end="2"/>
                                            </p:txEl>
                                          </p:spTgt>
                                        </p:tgtEl>
                                        <p:attrNameLst>
                                          <p:attrName>ppt_y</p:attrName>
                                        </p:attrNameLst>
                                      </p:cBhvr>
                                      <p:tavLst>
                                        <p:tav tm="0" fmla="#ppt_y-sin(pi*$)/9">
                                          <p:val>
                                            <p:fltVal val="0.000000"/>
                                          </p:val>
                                        </p:tav>
                                        <p:tav tm="100000">
                                          <p:val>
                                            <p:fltVal val="1.000000"/>
                                          </p:val>
                                        </p:tav>
                                      </p:tavLst>
                                    </p:anim>
                                    <p:anim calcmode="lin" valueType="num">
                                      <p:cBhvr>
                                        <p:cTn id="47" dur="332" tmFilter="0, 0; 0.125,0.2665; 0.25,0.4; 0.375,0.465; 0.5,0.5;  0.625,0.535; 0.75,0.6; 0.875,0.7335; 1,1">
                                          <p:stCondLst>
                                            <p:cond delay="1324"/>
                                          </p:stCondLst>
                                        </p:cTn>
                                        <p:tgtEl>
                                          <p:spTgt spid="4">
                                            <p:txEl>
                                              <p:charRg st="2" end="2"/>
                                            </p:txEl>
                                          </p:spTgt>
                                        </p:tgtEl>
                                        <p:attrNameLst>
                                          <p:attrName>ppt_y</p:attrName>
                                        </p:attrNameLst>
                                      </p:cBhvr>
                                      <p:tavLst>
                                        <p:tav tm="0" fmla="#ppt_y-sin(pi*$)/27">
                                          <p:val>
                                            <p:fltVal val="0.000000"/>
                                          </p:val>
                                        </p:tav>
                                        <p:tav tm="100000">
                                          <p:val>
                                            <p:fltVal val="1.000000"/>
                                          </p:val>
                                        </p:tav>
                                      </p:tavLst>
                                    </p:anim>
                                    <p:anim calcmode="lin" valueType="num">
                                      <p:cBhvr>
                                        <p:cTn id="48" dur="164" tmFilter="0, 0; 0.125,0.2665; 0.25,0.4; 0.375,0.465; 0.5,0.5;  0.625,0.535; 0.75,0.6; 0.875,0.7335; 1,1">
                                          <p:stCondLst>
                                            <p:cond delay="1656"/>
                                          </p:stCondLst>
                                        </p:cTn>
                                        <p:tgtEl>
                                          <p:spTgt spid="4">
                                            <p:txEl>
                                              <p:charRg st="2" end="2"/>
                                            </p:txEl>
                                          </p:spTgt>
                                        </p:tgtEl>
                                        <p:attrNameLst>
                                          <p:attrName>ppt_y</p:attrName>
                                        </p:attrNameLst>
                                      </p:cBhvr>
                                      <p:tavLst>
                                        <p:tav tm="0" fmla="#ppt_y-sin(pi*$)/81">
                                          <p:val>
                                            <p:fltVal val="0.000000"/>
                                          </p:val>
                                        </p:tav>
                                        <p:tav tm="100000">
                                          <p:val>
                                            <p:fltVal val="1.000000"/>
                                          </p:val>
                                        </p:tav>
                                      </p:tavLst>
                                    </p:anim>
                                    <p:animScale>
                                      <p:cBhvr>
                                        <p:cTn id="49" dur="26">
                                          <p:stCondLst>
                                            <p:cond delay="650"/>
                                          </p:stCondLst>
                                        </p:cTn>
                                        <p:tgtEl>
                                          <p:spTgt spid="4">
                                            <p:txEl>
                                              <p:charRg st="2" end="2"/>
                                            </p:txEl>
                                          </p:spTgt>
                                        </p:tgtEl>
                                      </p:cBhvr>
                                      <p:to x="100000" y="60000"/>
                                    </p:animScale>
                                    <p:animScale>
                                      <p:cBhvr>
                                        <p:cTn id="50" dur="166" decel="50000">
                                          <p:stCondLst>
                                            <p:cond delay="676"/>
                                          </p:stCondLst>
                                        </p:cTn>
                                        <p:tgtEl>
                                          <p:spTgt spid="4">
                                            <p:txEl>
                                              <p:charRg st="2" end="2"/>
                                            </p:txEl>
                                          </p:spTgt>
                                        </p:tgtEl>
                                      </p:cBhvr>
                                      <p:to x="100000" y="100000"/>
                                    </p:animScale>
                                    <p:animScale>
                                      <p:cBhvr>
                                        <p:cTn id="51" dur="26">
                                          <p:stCondLst>
                                            <p:cond delay="1312"/>
                                          </p:stCondLst>
                                        </p:cTn>
                                        <p:tgtEl>
                                          <p:spTgt spid="4">
                                            <p:txEl>
                                              <p:charRg st="2" end="2"/>
                                            </p:txEl>
                                          </p:spTgt>
                                        </p:tgtEl>
                                      </p:cBhvr>
                                      <p:to x="100000" y="80000"/>
                                    </p:animScale>
                                    <p:animScale>
                                      <p:cBhvr>
                                        <p:cTn id="52" dur="166" decel="50000">
                                          <p:stCondLst>
                                            <p:cond delay="1338"/>
                                          </p:stCondLst>
                                        </p:cTn>
                                        <p:tgtEl>
                                          <p:spTgt spid="4">
                                            <p:txEl>
                                              <p:charRg st="2" end="2"/>
                                            </p:txEl>
                                          </p:spTgt>
                                        </p:tgtEl>
                                      </p:cBhvr>
                                      <p:to x="100000" y="100000"/>
                                    </p:animScale>
                                    <p:animScale>
                                      <p:cBhvr>
                                        <p:cTn id="53" dur="26">
                                          <p:stCondLst>
                                            <p:cond delay="1642"/>
                                          </p:stCondLst>
                                        </p:cTn>
                                        <p:tgtEl>
                                          <p:spTgt spid="4">
                                            <p:txEl>
                                              <p:charRg st="2" end="2"/>
                                            </p:txEl>
                                          </p:spTgt>
                                        </p:tgtEl>
                                      </p:cBhvr>
                                      <p:to x="100000" y="90000"/>
                                    </p:animScale>
                                    <p:animScale>
                                      <p:cBhvr>
                                        <p:cTn id="54" dur="166" decel="50000">
                                          <p:stCondLst>
                                            <p:cond delay="1668"/>
                                          </p:stCondLst>
                                        </p:cTn>
                                        <p:tgtEl>
                                          <p:spTgt spid="4">
                                            <p:txEl>
                                              <p:charRg st="2" end="2"/>
                                            </p:txEl>
                                          </p:spTgt>
                                        </p:tgtEl>
                                      </p:cBhvr>
                                      <p:to x="100000" y="100000"/>
                                    </p:animScale>
                                    <p:animScale>
                                      <p:cBhvr>
                                        <p:cTn id="55" dur="26">
                                          <p:stCondLst>
                                            <p:cond delay="1808"/>
                                          </p:stCondLst>
                                        </p:cTn>
                                        <p:tgtEl>
                                          <p:spTgt spid="4">
                                            <p:txEl>
                                              <p:charRg st="2" end="2"/>
                                            </p:txEl>
                                          </p:spTgt>
                                        </p:tgtEl>
                                      </p:cBhvr>
                                      <p:to x="100000" y="95000"/>
                                    </p:animScale>
                                    <p:animScale>
                                      <p:cBhvr>
                                        <p:cTn id="56" dur="166" decel="50000">
                                          <p:stCondLst>
                                            <p:cond delay="1834"/>
                                          </p:stCondLst>
                                        </p:cTn>
                                        <p:tgtEl>
                                          <p:spTgt spid="4">
                                            <p:txEl>
                                              <p:char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4">
                                            <p:txEl>
                                              <p:charRg st="3" end="3"/>
                                            </p:txEl>
                                          </p:spTgt>
                                        </p:tgtEl>
                                        <p:attrNameLst>
                                          <p:attrName>style.visibility</p:attrName>
                                        </p:attrNameLst>
                                      </p:cBhvr>
                                      <p:to>
                                        <p:strVal val="visible"/>
                                      </p:to>
                                    </p:set>
                                    <p:animEffect transition="in" filter="wipe(down)">
                                      <p:cBhvr>
                                        <p:cTn id="61" dur="580">
                                          <p:stCondLst>
                                            <p:cond delay="0"/>
                                          </p:stCondLst>
                                        </p:cTn>
                                        <p:tgtEl>
                                          <p:spTgt spid="4">
                                            <p:txEl>
                                              <p:charRg st="3" end="3"/>
                                            </p:txEl>
                                          </p:spTgt>
                                        </p:tgtEl>
                                      </p:cBhvr>
                                    </p:animEffect>
                                    <p:anim calcmode="lin" valueType="num">
                                      <p:cBhvr>
                                        <p:cTn id="62" dur="1822" tmFilter="0,0; 0.14,0.36; 0.43,0.73; 0.71,0.91; 1.0,1.0">
                                          <p:stCondLst>
                                            <p:cond delay="0"/>
                                          </p:stCondLst>
                                        </p:cTn>
                                        <p:tgtEl>
                                          <p:spTgt spid="4">
                                            <p:txEl>
                                              <p:char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4">
                                            <p:txEl>
                                              <p:charRg st="3" end="3"/>
                                            </p:txEl>
                                          </p:spTgt>
                                        </p:tgtEl>
                                        <p:attrNameLst>
                                          <p:attrName>ppt_y</p:attrName>
                                        </p:attrNameLst>
                                      </p:cBhvr>
                                      <p:tavLst>
                                        <p:tav tm="0" fmla="#ppt_y-sin(pi*$)/3">
                                          <p:val>
                                            <p:fltVal val="0.500000"/>
                                          </p:val>
                                        </p:tav>
                                        <p:tav tm="100000">
                                          <p:val>
                                            <p:fltVal val="1.000000"/>
                                          </p:val>
                                        </p:tav>
                                      </p:tavLst>
                                    </p:anim>
                                    <p:anim calcmode="lin" valueType="num">
                                      <p:cBhvr>
                                        <p:cTn id="64" dur="664" tmFilter="0, 0; 0.125,0.2665; 0.25,0.4; 0.375,0.465; 0.5,0.5;  0.625,0.535; 0.75,0.6; 0.875,0.7335; 1,1">
                                          <p:stCondLst>
                                            <p:cond delay="664"/>
                                          </p:stCondLst>
                                        </p:cTn>
                                        <p:tgtEl>
                                          <p:spTgt spid="4">
                                            <p:txEl>
                                              <p:charRg st="3" end="3"/>
                                            </p:txEl>
                                          </p:spTgt>
                                        </p:tgtEl>
                                        <p:attrNameLst>
                                          <p:attrName>ppt_y</p:attrName>
                                        </p:attrNameLst>
                                      </p:cBhvr>
                                      <p:tavLst>
                                        <p:tav tm="0" fmla="#ppt_y-sin(pi*$)/9">
                                          <p:val>
                                            <p:fltVal val="0.000000"/>
                                          </p:val>
                                        </p:tav>
                                        <p:tav tm="100000">
                                          <p:val>
                                            <p:fltVal val="1.000000"/>
                                          </p:val>
                                        </p:tav>
                                      </p:tavLst>
                                    </p:anim>
                                    <p:anim calcmode="lin" valueType="num">
                                      <p:cBhvr>
                                        <p:cTn id="65" dur="332" tmFilter="0, 0; 0.125,0.2665; 0.25,0.4; 0.375,0.465; 0.5,0.5;  0.625,0.535; 0.75,0.6; 0.875,0.7335; 1,1">
                                          <p:stCondLst>
                                            <p:cond delay="1324"/>
                                          </p:stCondLst>
                                        </p:cTn>
                                        <p:tgtEl>
                                          <p:spTgt spid="4">
                                            <p:txEl>
                                              <p:charRg st="3" end="3"/>
                                            </p:txEl>
                                          </p:spTgt>
                                        </p:tgtEl>
                                        <p:attrNameLst>
                                          <p:attrName>ppt_y</p:attrName>
                                        </p:attrNameLst>
                                      </p:cBhvr>
                                      <p:tavLst>
                                        <p:tav tm="0" fmla="#ppt_y-sin(pi*$)/27">
                                          <p:val>
                                            <p:fltVal val="0.000000"/>
                                          </p:val>
                                        </p:tav>
                                        <p:tav tm="100000">
                                          <p:val>
                                            <p:fltVal val="1.000000"/>
                                          </p:val>
                                        </p:tav>
                                      </p:tavLst>
                                    </p:anim>
                                    <p:anim calcmode="lin" valueType="num">
                                      <p:cBhvr>
                                        <p:cTn id="66" dur="164" tmFilter="0, 0; 0.125,0.2665; 0.25,0.4; 0.375,0.465; 0.5,0.5;  0.625,0.535; 0.75,0.6; 0.875,0.7335; 1,1">
                                          <p:stCondLst>
                                            <p:cond delay="1656"/>
                                          </p:stCondLst>
                                        </p:cTn>
                                        <p:tgtEl>
                                          <p:spTgt spid="4">
                                            <p:txEl>
                                              <p:charRg st="3" end="3"/>
                                            </p:txEl>
                                          </p:spTgt>
                                        </p:tgtEl>
                                        <p:attrNameLst>
                                          <p:attrName>ppt_y</p:attrName>
                                        </p:attrNameLst>
                                      </p:cBhvr>
                                      <p:tavLst>
                                        <p:tav tm="0" fmla="#ppt_y-sin(pi*$)/81">
                                          <p:val>
                                            <p:fltVal val="0.000000"/>
                                          </p:val>
                                        </p:tav>
                                        <p:tav tm="100000">
                                          <p:val>
                                            <p:fltVal val="1.000000"/>
                                          </p:val>
                                        </p:tav>
                                      </p:tavLst>
                                    </p:anim>
                                    <p:animScale>
                                      <p:cBhvr>
                                        <p:cTn id="67" dur="26">
                                          <p:stCondLst>
                                            <p:cond delay="650"/>
                                          </p:stCondLst>
                                        </p:cTn>
                                        <p:tgtEl>
                                          <p:spTgt spid="4">
                                            <p:txEl>
                                              <p:charRg st="3" end="3"/>
                                            </p:txEl>
                                          </p:spTgt>
                                        </p:tgtEl>
                                      </p:cBhvr>
                                      <p:to x="100000" y="60000"/>
                                    </p:animScale>
                                    <p:animScale>
                                      <p:cBhvr>
                                        <p:cTn id="68" dur="166" decel="50000">
                                          <p:stCondLst>
                                            <p:cond delay="676"/>
                                          </p:stCondLst>
                                        </p:cTn>
                                        <p:tgtEl>
                                          <p:spTgt spid="4">
                                            <p:txEl>
                                              <p:charRg st="3" end="3"/>
                                            </p:txEl>
                                          </p:spTgt>
                                        </p:tgtEl>
                                      </p:cBhvr>
                                      <p:to x="100000" y="100000"/>
                                    </p:animScale>
                                    <p:animScale>
                                      <p:cBhvr>
                                        <p:cTn id="69" dur="26">
                                          <p:stCondLst>
                                            <p:cond delay="1312"/>
                                          </p:stCondLst>
                                        </p:cTn>
                                        <p:tgtEl>
                                          <p:spTgt spid="4">
                                            <p:txEl>
                                              <p:charRg st="3" end="3"/>
                                            </p:txEl>
                                          </p:spTgt>
                                        </p:tgtEl>
                                      </p:cBhvr>
                                      <p:to x="100000" y="80000"/>
                                    </p:animScale>
                                    <p:animScale>
                                      <p:cBhvr>
                                        <p:cTn id="70" dur="166" decel="50000">
                                          <p:stCondLst>
                                            <p:cond delay="1338"/>
                                          </p:stCondLst>
                                        </p:cTn>
                                        <p:tgtEl>
                                          <p:spTgt spid="4">
                                            <p:txEl>
                                              <p:charRg st="3" end="3"/>
                                            </p:txEl>
                                          </p:spTgt>
                                        </p:tgtEl>
                                      </p:cBhvr>
                                      <p:to x="100000" y="100000"/>
                                    </p:animScale>
                                    <p:animScale>
                                      <p:cBhvr>
                                        <p:cTn id="71" dur="26">
                                          <p:stCondLst>
                                            <p:cond delay="1642"/>
                                          </p:stCondLst>
                                        </p:cTn>
                                        <p:tgtEl>
                                          <p:spTgt spid="4">
                                            <p:txEl>
                                              <p:charRg st="3" end="3"/>
                                            </p:txEl>
                                          </p:spTgt>
                                        </p:tgtEl>
                                      </p:cBhvr>
                                      <p:to x="100000" y="90000"/>
                                    </p:animScale>
                                    <p:animScale>
                                      <p:cBhvr>
                                        <p:cTn id="72" dur="166" decel="50000">
                                          <p:stCondLst>
                                            <p:cond delay="1668"/>
                                          </p:stCondLst>
                                        </p:cTn>
                                        <p:tgtEl>
                                          <p:spTgt spid="4">
                                            <p:txEl>
                                              <p:charRg st="3" end="3"/>
                                            </p:txEl>
                                          </p:spTgt>
                                        </p:tgtEl>
                                      </p:cBhvr>
                                      <p:to x="100000" y="100000"/>
                                    </p:animScale>
                                    <p:animScale>
                                      <p:cBhvr>
                                        <p:cTn id="73" dur="26">
                                          <p:stCondLst>
                                            <p:cond delay="1808"/>
                                          </p:stCondLst>
                                        </p:cTn>
                                        <p:tgtEl>
                                          <p:spTgt spid="4">
                                            <p:txEl>
                                              <p:charRg st="3" end="3"/>
                                            </p:txEl>
                                          </p:spTgt>
                                        </p:tgtEl>
                                      </p:cBhvr>
                                      <p:to x="100000" y="95000"/>
                                    </p:animScale>
                                    <p:animScale>
                                      <p:cBhvr>
                                        <p:cTn id="74" dur="166" decel="50000">
                                          <p:stCondLst>
                                            <p:cond delay="1834"/>
                                          </p:stCondLst>
                                        </p:cTn>
                                        <p:tgtEl>
                                          <p:spTgt spid="4">
                                            <p:txEl>
                                              <p:char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nodeType="clickEffect">
                                  <p:stCondLst>
                                    <p:cond delay="0"/>
                                  </p:stCondLst>
                                  <p:childTnLst>
                                    <p:set>
                                      <p:cBhvr>
                                        <p:cTn id="78" dur="1" fill="hold">
                                          <p:stCondLst>
                                            <p:cond delay="0"/>
                                          </p:stCondLst>
                                        </p:cTn>
                                        <p:tgtEl>
                                          <p:spTgt spid="4">
                                            <p:txEl>
                                              <p:charRg st="4" end="4"/>
                                            </p:txEl>
                                          </p:spTgt>
                                        </p:tgtEl>
                                        <p:attrNameLst>
                                          <p:attrName>style.visibility</p:attrName>
                                        </p:attrNameLst>
                                      </p:cBhvr>
                                      <p:to>
                                        <p:strVal val="visible"/>
                                      </p:to>
                                    </p:set>
                                    <p:animEffect transition="in" filter="wipe(down)">
                                      <p:cBhvr>
                                        <p:cTn id="79" dur="580">
                                          <p:stCondLst>
                                            <p:cond delay="0"/>
                                          </p:stCondLst>
                                        </p:cTn>
                                        <p:tgtEl>
                                          <p:spTgt spid="4">
                                            <p:txEl>
                                              <p:charRg st="4" end="4"/>
                                            </p:txEl>
                                          </p:spTgt>
                                        </p:tgtEl>
                                      </p:cBhvr>
                                    </p:animEffect>
                                    <p:anim calcmode="lin" valueType="num">
                                      <p:cBhvr>
                                        <p:cTn id="80" dur="1822" tmFilter="0,0; 0.14,0.36; 0.43,0.73; 0.71,0.91; 1.0,1.0">
                                          <p:stCondLst>
                                            <p:cond delay="0"/>
                                          </p:stCondLst>
                                        </p:cTn>
                                        <p:tgtEl>
                                          <p:spTgt spid="4">
                                            <p:txEl>
                                              <p:char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4">
                                            <p:txEl>
                                              <p:charRg st="4" end="4"/>
                                            </p:txEl>
                                          </p:spTgt>
                                        </p:tgtEl>
                                        <p:attrNameLst>
                                          <p:attrName>ppt_y</p:attrName>
                                        </p:attrNameLst>
                                      </p:cBhvr>
                                      <p:tavLst>
                                        <p:tav tm="0" fmla="#ppt_y-sin(pi*$)/3">
                                          <p:val>
                                            <p:fltVal val="0.500000"/>
                                          </p:val>
                                        </p:tav>
                                        <p:tav tm="100000">
                                          <p:val>
                                            <p:fltVal val="1.000000"/>
                                          </p:val>
                                        </p:tav>
                                      </p:tavLst>
                                    </p:anim>
                                    <p:anim calcmode="lin" valueType="num">
                                      <p:cBhvr>
                                        <p:cTn id="82" dur="664" tmFilter="0, 0; 0.125,0.2665; 0.25,0.4; 0.375,0.465; 0.5,0.5;  0.625,0.535; 0.75,0.6; 0.875,0.7335; 1,1">
                                          <p:stCondLst>
                                            <p:cond delay="664"/>
                                          </p:stCondLst>
                                        </p:cTn>
                                        <p:tgtEl>
                                          <p:spTgt spid="4">
                                            <p:txEl>
                                              <p:charRg st="4" end="4"/>
                                            </p:txEl>
                                          </p:spTgt>
                                        </p:tgtEl>
                                        <p:attrNameLst>
                                          <p:attrName>ppt_y</p:attrName>
                                        </p:attrNameLst>
                                      </p:cBhvr>
                                      <p:tavLst>
                                        <p:tav tm="0" fmla="#ppt_y-sin(pi*$)/9">
                                          <p:val>
                                            <p:fltVal val="0.000000"/>
                                          </p:val>
                                        </p:tav>
                                        <p:tav tm="100000">
                                          <p:val>
                                            <p:fltVal val="1.000000"/>
                                          </p:val>
                                        </p:tav>
                                      </p:tavLst>
                                    </p:anim>
                                    <p:anim calcmode="lin" valueType="num">
                                      <p:cBhvr>
                                        <p:cTn id="83" dur="332" tmFilter="0, 0; 0.125,0.2665; 0.25,0.4; 0.375,0.465; 0.5,0.5;  0.625,0.535; 0.75,0.6; 0.875,0.7335; 1,1">
                                          <p:stCondLst>
                                            <p:cond delay="1324"/>
                                          </p:stCondLst>
                                        </p:cTn>
                                        <p:tgtEl>
                                          <p:spTgt spid="4">
                                            <p:txEl>
                                              <p:charRg st="4" end="4"/>
                                            </p:txEl>
                                          </p:spTgt>
                                        </p:tgtEl>
                                        <p:attrNameLst>
                                          <p:attrName>ppt_y</p:attrName>
                                        </p:attrNameLst>
                                      </p:cBhvr>
                                      <p:tavLst>
                                        <p:tav tm="0" fmla="#ppt_y-sin(pi*$)/27">
                                          <p:val>
                                            <p:fltVal val="0.000000"/>
                                          </p:val>
                                        </p:tav>
                                        <p:tav tm="100000">
                                          <p:val>
                                            <p:fltVal val="1.000000"/>
                                          </p:val>
                                        </p:tav>
                                      </p:tavLst>
                                    </p:anim>
                                    <p:anim calcmode="lin" valueType="num">
                                      <p:cBhvr>
                                        <p:cTn id="84" dur="164" tmFilter="0, 0; 0.125,0.2665; 0.25,0.4; 0.375,0.465; 0.5,0.5;  0.625,0.535; 0.75,0.6; 0.875,0.7335; 1,1">
                                          <p:stCondLst>
                                            <p:cond delay="1656"/>
                                          </p:stCondLst>
                                        </p:cTn>
                                        <p:tgtEl>
                                          <p:spTgt spid="4">
                                            <p:txEl>
                                              <p:charRg st="4" end="4"/>
                                            </p:txEl>
                                          </p:spTgt>
                                        </p:tgtEl>
                                        <p:attrNameLst>
                                          <p:attrName>ppt_y</p:attrName>
                                        </p:attrNameLst>
                                      </p:cBhvr>
                                      <p:tavLst>
                                        <p:tav tm="0" fmla="#ppt_y-sin(pi*$)/81">
                                          <p:val>
                                            <p:fltVal val="0.000000"/>
                                          </p:val>
                                        </p:tav>
                                        <p:tav tm="100000">
                                          <p:val>
                                            <p:fltVal val="1.000000"/>
                                          </p:val>
                                        </p:tav>
                                      </p:tavLst>
                                    </p:anim>
                                    <p:animScale>
                                      <p:cBhvr>
                                        <p:cTn id="85" dur="26">
                                          <p:stCondLst>
                                            <p:cond delay="650"/>
                                          </p:stCondLst>
                                        </p:cTn>
                                        <p:tgtEl>
                                          <p:spTgt spid="4">
                                            <p:txEl>
                                              <p:charRg st="4" end="4"/>
                                            </p:txEl>
                                          </p:spTgt>
                                        </p:tgtEl>
                                      </p:cBhvr>
                                      <p:to x="100000" y="60000"/>
                                    </p:animScale>
                                    <p:animScale>
                                      <p:cBhvr>
                                        <p:cTn id="86" dur="166" decel="50000">
                                          <p:stCondLst>
                                            <p:cond delay="676"/>
                                          </p:stCondLst>
                                        </p:cTn>
                                        <p:tgtEl>
                                          <p:spTgt spid="4">
                                            <p:txEl>
                                              <p:charRg st="4" end="4"/>
                                            </p:txEl>
                                          </p:spTgt>
                                        </p:tgtEl>
                                      </p:cBhvr>
                                      <p:to x="100000" y="100000"/>
                                    </p:animScale>
                                    <p:animScale>
                                      <p:cBhvr>
                                        <p:cTn id="87" dur="26">
                                          <p:stCondLst>
                                            <p:cond delay="1312"/>
                                          </p:stCondLst>
                                        </p:cTn>
                                        <p:tgtEl>
                                          <p:spTgt spid="4">
                                            <p:txEl>
                                              <p:charRg st="4" end="4"/>
                                            </p:txEl>
                                          </p:spTgt>
                                        </p:tgtEl>
                                      </p:cBhvr>
                                      <p:to x="100000" y="80000"/>
                                    </p:animScale>
                                    <p:animScale>
                                      <p:cBhvr>
                                        <p:cTn id="88" dur="166" decel="50000">
                                          <p:stCondLst>
                                            <p:cond delay="1338"/>
                                          </p:stCondLst>
                                        </p:cTn>
                                        <p:tgtEl>
                                          <p:spTgt spid="4">
                                            <p:txEl>
                                              <p:charRg st="4" end="4"/>
                                            </p:txEl>
                                          </p:spTgt>
                                        </p:tgtEl>
                                      </p:cBhvr>
                                      <p:to x="100000" y="100000"/>
                                    </p:animScale>
                                    <p:animScale>
                                      <p:cBhvr>
                                        <p:cTn id="89" dur="26">
                                          <p:stCondLst>
                                            <p:cond delay="1642"/>
                                          </p:stCondLst>
                                        </p:cTn>
                                        <p:tgtEl>
                                          <p:spTgt spid="4">
                                            <p:txEl>
                                              <p:charRg st="4" end="4"/>
                                            </p:txEl>
                                          </p:spTgt>
                                        </p:tgtEl>
                                      </p:cBhvr>
                                      <p:to x="100000" y="90000"/>
                                    </p:animScale>
                                    <p:animScale>
                                      <p:cBhvr>
                                        <p:cTn id="90" dur="166" decel="50000">
                                          <p:stCondLst>
                                            <p:cond delay="1668"/>
                                          </p:stCondLst>
                                        </p:cTn>
                                        <p:tgtEl>
                                          <p:spTgt spid="4">
                                            <p:txEl>
                                              <p:charRg st="4" end="4"/>
                                            </p:txEl>
                                          </p:spTgt>
                                        </p:tgtEl>
                                      </p:cBhvr>
                                      <p:to x="100000" y="100000"/>
                                    </p:animScale>
                                    <p:animScale>
                                      <p:cBhvr>
                                        <p:cTn id="91" dur="26">
                                          <p:stCondLst>
                                            <p:cond delay="1808"/>
                                          </p:stCondLst>
                                        </p:cTn>
                                        <p:tgtEl>
                                          <p:spTgt spid="4">
                                            <p:txEl>
                                              <p:charRg st="4" end="4"/>
                                            </p:txEl>
                                          </p:spTgt>
                                        </p:tgtEl>
                                      </p:cBhvr>
                                      <p:to x="100000" y="95000"/>
                                    </p:animScale>
                                    <p:animScale>
                                      <p:cBhvr>
                                        <p:cTn id="92" dur="166" decel="50000">
                                          <p:stCondLst>
                                            <p:cond delay="1834"/>
                                          </p:stCondLst>
                                        </p:cTn>
                                        <p:tgtEl>
                                          <p:spTgt spid="4">
                                            <p:txEl>
                                              <p:charRg st="4" end="4"/>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nodeType="clickEffect">
                                  <p:stCondLst>
                                    <p:cond delay="0"/>
                                  </p:stCondLst>
                                  <p:childTnLst>
                                    <p:set>
                                      <p:cBhvr>
                                        <p:cTn id="96" dur="1" fill="hold">
                                          <p:stCondLst>
                                            <p:cond delay="0"/>
                                          </p:stCondLst>
                                        </p:cTn>
                                        <p:tgtEl>
                                          <p:spTgt spid="4">
                                            <p:txEl>
                                              <p:charRg st="5" end="5"/>
                                            </p:txEl>
                                          </p:spTgt>
                                        </p:tgtEl>
                                        <p:attrNameLst>
                                          <p:attrName>style.visibility</p:attrName>
                                        </p:attrNameLst>
                                      </p:cBhvr>
                                      <p:to>
                                        <p:strVal val="visible"/>
                                      </p:to>
                                    </p:set>
                                    <p:animEffect transition="in" filter="wipe(down)">
                                      <p:cBhvr>
                                        <p:cTn id="97" dur="580">
                                          <p:stCondLst>
                                            <p:cond delay="0"/>
                                          </p:stCondLst>
                                        </p:cTn>
                                        <p:tgtEl>
                                          <p:spTgt spid="4">
                                            <p:txEl>
                                              <p:charRg st="5" end="5"/>
                                            </p:txEl>
                                          </p:spTgt>
                                        </p:tgtEl>
                                      </p:cBhvr>
                                    </p:animEffect>
                                    <p:anim calcmode="lin" valueType="num">
                                      <p:cBhvr>
                                        <p:cTn id="98" dur="1822" tmFilter="0,0; 0.14,0.36; 0.43,0.73; 0.71,0.91; 1.0,1.0">
                                          <p:stCondLst>
                                            <p:cond delay="0"/>
                                          </p:stCondLst>
                                        </p:cTn>
                                        <p:tgtEl>
                                          <p:spTgt spid="4">
                                            <p:txEl>
                                              <p:charRg st="5" end="5"/>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4">
                                            <p:txEl>
                                              <p:charRg st="5" end="5"/>
                                            </p:txEl>
                                          </p:spTgt>
                                        </p:tgtEl>
                                        <p:attrNameLst>
                                          <p:attrName>ppt_y</p:attrName>
                                        </p:attrNameLst>
                                      </p:cBhvr>
                                      <p:tavLst>
                                        <p:tav tm="0" fmla="#ppt_y-sin(pi*$)/3">
                                          <p:val>
                                            <p:fltVal val="0.500000"/>
                                          </p:val>
                                        </p:tav>
                                        <p:tav tm="100000">
                                          <p:val>
                                            <p:fltVal val="1.000000"/>
                                          </p:val>
                                        </p:tav>
                                      </p:tavLst>
                                    </p:anim>
                                    <p:anim calcmode="lin" valueType="num">
                                      <p:cBhvr>
                                        <p:cTn id="100" dur="664" tmFilter="0, 0; 0.125,0.2665; 0.25,0.4; 0.375,0.465; 0.5,0.5;  0.625,0.535; 0.75,0.6; 0.875,0.7335; 1,1">
                                          <p:stCondLst>
                                            <p:cond delay="664"/>
                                          </p:stCondLst>
                                        </p:cTn>
                                        <p:tgtEl>
                                          <p:spTgt spid="4">
                                            <p:txEl>
                                              <p:charRg st="5" end="5"/>
                                            </p:txEl>
                                          </p:spTgt>
                                        </p:tgtEl>
                                        <p:attrNameLst>
                                          <p:attrName>ppt_y</p:attrName>
                                        </p:attrNameLst>
                                      </p:cBhvr>
                                      <p:tavLst>
                                        <p:tav tm="0" fmla="#ppt_y-sin(pi*$)/9">
                                          <p:val>
                                            <p:fltVal val="0.000000"/>
                                          </p:val>
                                        </p:tav>
                                        <p:tav tm="100000">
                                          <p:val>
                                            <p:fltVal val="1.000000"/>
                                          </p:val>
                                        </p:tav>
                                      </p:tavLst>
                                    </p:anim>
                                    <p:anim calcmode="lin" valueType="num">
                                      <p:cBhvr>
                                        <p:cTn id="101" dur="332" tmFilter="0, 0; 0.125,0.2665; 0.25,0.4; 0.375,0.465; 0.5,0.5;  0.625,0.535; 0.75,0.6; 0.875,0.7335; 1,1">
                                          <p:stCondLst>
                                            <p:cond delay="1324"/>
                                          </p:stCondLst>
                                        </p:cTn>
                                        <p:tgtEl>
                                          <p:spTgt spid="4">
                                            <p:txEl>
                                              <p:charRg st="5" end="5"/>
                                            </p:txEl>
                                          </p:spTgt>
                                        </p:tgtEl>
                                        <p:attrNameLst>
                                          <p:attrName>ppt_y</p:attrName>
                                        </p:attrNameLst>
                                      </p:cBhvr>
                                      <p:tavLst>
                                        <p:tav tm="0" fmla="#ppt_y-sin(pi*$)/27">
                                          <p:val>
                                            <p:fltVal val="0.000000"/>
                                          </p:val>
                                        </p:tav>
                                        <p:tav tm="100000">
                                          <p:val>
                                            <p:fltVal val="1.000000"/>
                                          </p:val>
                                        </p:tav>
                                      </p:tavLst>
                                    </p:anim>
                                    <p:anim calcmode="lin" valueType="num">
                                      <p:cBhvr>
                                        <p:cTn id="102" dur="164" tmFilter="0, 0; 0.125,0.2665; 0.25,0.4; 0.375,0.465; 0.5,0.5;  0.625,0.535; 0.75,0.6; 0.875,0.7335; 1,1">
                                          <p:stCondLst>
                                            <p:cond delay="1656"/>
                                          </p:stCondLst>
                                        </p:cTn>
                                        <p:tgtEl>
                                          <p:spTgt spid="4">
                                            <p:txEl>
                                              <p:charRg st="5" end="5"/>
                                            </p:txEl>
                                          </p:spTgt>
                                        </p:tgtEl>
                                        <p:attrNameLst>
                                          <p:attrName>ppt_y</p:attrName>
                                        </p:attrNameLst>
                                      </p:cBhvr>
                                      <p:tavLst>
                                        <p:tav tm="0" fmla="#ppt_y-sin(pi*$)/81">
                                          <p:val>
                                            <p:fltVal val="0.000000"/>
                                          </p:val>
                                        </p:tav>
                                        <p:tav tm="100000">
                                          <p:val>
                                            <p:fltVal val="1.000000"/>
                                          </p:val>
                                        </p:tav>
                                      </p:tavLst>
                                    </p:anim>
                                    <p:animScale>
                                      <p:cBhvr>
                                        <p:cTn id="103" dur="26">
                                          <p:stCondLst>
                                            <p:cond delay="650"/>
                                          </p:stCondLst>
                                        </p:cTn>
                                        <p:tgtEl>
                                          <p:spTgt spid="4">
                                            <p:txEl>
                                              <p:charRg st="5" end="5"/>
                                            </p:txEl>
                                          </p:spTgt>
                                        </p:tgtEl>
                                      </p:cBhvr>
                                      <p:to x="100000" y="60000"/>
                                    </p:animScale>
                                    <p:animScale>
                                      <p:cBhvr>
                                        <p:cTn id="104" dur="166" decel="50000">
                                          <p:stCondLst>
                                            <p:cond delay="676"/>
                                          </p:stCondLst>
                                        </p:cTn>
                                        <p:tgtEl>
                                          <p:spTgt spid="4">
                                            <p:txEl>
                                              <p:charRg st="5" end="5"/>
                                            </p:txEl>
                                          </p:spTgt>
                                        </p:tgtEl>
                                      </p:cBhvr>
                                      <p:to x="100000" y="100000"/>
                                    </p:animScale>
                                    <p:animScale>
                                      <p:cBhvr>
                                        <p:cTn id="105" dur="26">
                                          <p:stCondLst>
                                            <p:cond delay="1312"/>
                                          </p:stCondLst>
                                        </p:cTn>
                                        <p:tgtEl>
                                          <p:spTgt spid="4">
                                            <p:txEl>
                                              <p:charRg st="5" end="5"/>
                                            </p:txEl>
                                          </p:spTgt>
                                        </p:tgtEl>
                                      </p:cBhvr>
                                      <p:to x="100000" y="80000"/>
                                    </p:animScale>
                                    <p:animScale>
                                      <p:cBhvr>
                                        <p:cTn id="106" dur="166" decel="50000">
                                          <p:stCondLst>
                                            <p:cond delay="1338"/>
                                          </p:stCondLst>
                                        </p:cTn>
                                        <p:tgtEl>
                                          <p:spTgt spid="4">
                                            <p:txEl>
                                              <p:charRg st="5" end="5"/>
                                            </p:txEl>
                                          </p:spTgt>
                                        </p:tgtEl>
                                      </p:cBhvr>
                                      <p:to x="100000" y="100000"/>
                                    </p:animScale>
                                    <p:animScale>
                                      <p:cBhvr>
                                        <p:cTn id="107" dur="26">
                                          <p:stCondLst>
                                            <p:cond delay="1642"/>
                                          </p:stCondLst>
                                        </p:cTn>
                                        <p:tgtEl>
                                          <p:spTgt spid="4">
                                            <p:txEl>
                                              <p:charRg st="5" end="5"/>
                                            </p:txEl>
                                          </p:spTgt>
                                        </p:tgtEl>
                                      </p:cBhvr>
                                      <p:to x="100000" y="90000"/>
                                    </p:animScale>
                                    <p:animScale>
                                      <p:cBhvr>
                                        <p:cTn id="108" dur="166" decel="50000">
                                          <p:stCondLst>
                                            <p:cond delay="1668"/>
                                          </p:stCondLst>
                                        </p:cTn>
                                        <p:tgtEl>
                                          <p:spTgt spid="4">
                                            <p:txEl>
                                              <p:charRg st="5" end="5"/>
                                            </p:txEl>
                                          </p:spTgt>
                                        </p:tgtEl>
                                      </p:cBhvr>
                                      <p:to x="100000" y="100000"/>
                                    </p:animScale>
                                    <p:animScale>
                                      <p:cBhvr>
                                        <p:cTn id="109" dur="26">
                                          <p:stCondLst>
                                            <p:cond delay="1808"/>
                                          </p:stCondLst>
                                        </p:cTn>
                                        <p:tgtEl>
                                          <p:spTgt spid="4">
                                            <p:txEl>
                                              <p:charRg st="5" end="5"/>
                                            </p:txEl>
                                          </p:spTgt>
                                        </p:tgtEl>
                                      </p:cBhvr>
                                      <p:to x="100000" y="95000"/>
                                    </p:animScale>
                                    <p:animScale>
                                      <p:cBhvr>
                                        <p:cTn id="110" dur="166" decel="50000">
                                          <p:stCondLst>
                                            <p:cond delay="1834"/>
                                          </p:stCondLst>
                                        </p:cTn>
                                        <p:tgtEl>
                                          <p:spTgt spid="4">
                                            <p:txEl>
                                              <p:charRg st="5" end="5"/>
                                            </p:txEl>
                                          </p:spTgt>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nodeType="clickEffect">
                                  <p:stCondLst>
                                    <p:cond delay="0"/>
                                  </p:stCondLst>
                                  <p:childTnLst>
                                    <p:set>
                                      <p:cBhvr>
                                        <p:cTn id="114" dur="1" fill="hold">
                                          <p:stCondLst>
                                            <p:cond delay="0"/>
                                          </p:stCondLst>
                                        </p:cTn>
                                        <p:tgtEl>
                                          <p:spTgt spid="4">
                                            <p:txEl>
                                              <p:charRg st="6" end="6"/>
                                            </p:txEl>
                                          </p:spTgt>
                                        </p:tgtEl>
                                        <p:attrNameLst>
                                          <p:attrName>style.visibility</p:attrName>
                                        </p:attrNameLst>
                                      </p:cBhvr>
                                      <p:to>
                                        <p:strVal val="visible"/>
                                      </p:to>
                                    </p:set>
                                    <p:animEffect transition="in" filter="wipe(down)">
                                      <p:cBhvr>
                                        <p:cTn id="115" dur="580">
                                          <p:stCondLst>
                                            <p:cond delay="0"/>
                                          </p:stCondLst>
                                        </p:cTn>
                                        <p:tgtEl>
                                          <p:spTgt spid="4">
                                            <p:txEl>
                                              <p:charRg st="6" end="6"/>
                                            </p:txEl>
                                          </p:spTgt>
                                        </p:tgtEl>
                                      </p:cBhvr>
                                    </p:animEffect>
                                    <p:anim calcmode="lin" valueType="num">
                                      <p:cBhvr>
                                        <p:cTn id="116" dur="1822" tmFilter="0,0; 0.14,0.36; 0.43,0.73; 0.71,0.91; 1.0,1.0">
                                          <p:stCondLst>
                                            <p:cond delay="0"/>
                                          </p:stCondLst>
                                        </p:cTn>
                                        <p:tgtEl>
                                          <p:spTgt spid="4">
                                            <p:txEl>
                                              <p:charRg st="6" end="6"/>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4">
                                            <p:txEl>
                                              <p:charRg st="6" end="6"/>
                                            </p:txEl>
                                          </p:spTgt>
                                        </p:tgtEl>
                                        <p:attrNameLst>
                                          <p:attrName>ppt_y</p:attrName>
                                        </p:attrNameLst>
                                      </p:cBhvr>
                                      <p:tavLst>
                                        <p:tav tm="0" fmla="#ppt_y-sin(pi*$)/3">
                                          <p:val>
                                            <p:fltVal val="0.500000"/>
                                          </p:val>
                                        </p:tav>
                                        <p:tav tm="100000">
                                          <p:val>
                                            <p:fltVal val="1.000000"/>
                                          </p:val>
                                        </p:tav>
                                      </p:tavLst>
                                    </p:anim>
                                    <p:anim calcmode="lin" valueType="num">
                                      <p:cBhvr>
                                        <p:cTn id="118" dur="664" tmFilter="0, 0; 0.125,0.2665; 0.25,0.4; 0.375,0.465; 0.5,0.5;  0.625,0.535; 0.75,0.6; 0.875,0.7335; 1,1">
                                          <p:stCondLst>
                                            <p:cond delay="664"/>
                                          </p:stCondLst>
                                        </p:cTn>
                                        <p:tgtEl>
                                          <p:spTgt spid="4">
                                            <p:txEl>
                                              <p:charRg st="6" end="6"/>
                                            </p:txEl>
                                          </p:spTgt>
                                        </p:tgtEl>
                                        <p:attrNameLst>
                                          <p:attrName>ppt_y</p:attrName>
                                        </p:attrNameLst>
                                      </p:cBhvr>
                                      <p:tavLst>
                                        <p:tav tm="0" fmla="#ppt_y-sin(pi*$)/9">
                                          <p:val>
                                            <p:fltVal val="0.000000"/>
                                          </p:val>
                                        </p:tav>
                                        <p:tav tm="100000">
                                          <p:val>
                                            <p:fltVal val="1.000000"/>
                                          </p:val>
                                        </p:tav>
                                      </p:tavLst>
                                    </p:anim>
                                    <p:anim calcmode="lin" valueType="num">
                                      <p:cBhvr>
                                        <p:cTn id="119" dur="332" tmFilter="0, 0; 0.125,0.2665; 0.25,0.4; 0.375,0.465; 0.5,0.5;  0.625,0.535; 0.75,0.6; 0.875,0.7335; 1,1">
                                          <p:stCondLst>
                                            <p:cond delay="1324"/>
                                          </p:stCondLst>
                                        </p:cTn>
                                        <p:tgtEl>
                                          <p:spTgt spid="4">
                                            <p:txEl>
                                              <p:charRg st="6" end="6"/>
                                            </p:txEl>
                                          </p:spTgt>
                                        </p:tgtEl>
                                        <p:attrNameLst>
                                          <p:attrName>ppt_y</p:attrName>
                                        </p:attrNameLst>
                                      </p:cBhvr>
                                      <p:tavLst>
                                        <p:tav tm="0" fmla="#ppt_y-sin(pi*$)/27">
                                          <p:val>
                                            <p:fltVal val="0.000000"/>
                                          </p:val>
                                        </p:tav>
                                        <p:tav tm="100000">
                                          <p:val>
                                            <p:fltVal val="1.000000"/>
                                          </p:val>
                                        </p:tav>
                                      </p:tavLst>
                                    </p:anim>
                                    <p:anim calcmode="lin" valueType="num">
                                      <p:cBhvr>
                                        <p:cTn id="120" dur="164" tmFilter="0, 0; 0.125,0.2665; 0.25,0.4; 0.375,0.465; 0.5,0.5;  0.625,0.535; 0.75,0.6; 0.875,0.7335; 1,1">
                                          <p:stCondLst>
                                            <p:cond delay="1656"/>
                                          </p:stCondLst>
                                        </p:cTn>
                                        <p:tgtEl>
                                          <p:spTgt spid="4">
                                            <p:txEl>
                                              <p:charRg st="6" end="6"/>
                                            </p:txEl>
                                          </p:spTgt>
                                        </p:tgtEl>
                                        <p:attrNameLst>
                                          <p:attrName>ppt_y</p:attrName>
                                        </p:attrNameLst>
                                      </p:cBhvr>
                                      <p:tavLst>
                                        <p:tav tm="0" fmla="#ppt_y-sin(pi*$)/81">
                                          <p:val>
                                            <p:fltVal val="0.000000"/>
                                          </p:val>
                                        </p:tav>
                                        <p:tav tm="100000">
                                          <p:val>
                                            <p:fltVal val="1.000000"/>
                                          </p:val>
                                        </p:tav>
                                      </p:tavLst>
                                    </p:anim>
                                    <p:animScale>
                                      <p:cBhvr>
                                        <p:cTn id="121" dur="26">
                                          <p:stCondLst>
                                            <p:cond delay="650"/>
                                          </p:stCondLst>
                                        </p:cTn>
                                        <p:tgtEl>
                                          <p:spTgt spid="4">
                                            <p:txEl>
                                              <p:charRg st="6" end="6"/>
                                            </p:txEl>
                                          </p:spTgt>
                                        </p:tgtEl>
                                      </p:cBhvr>
                                      <p:to x="100000" y="60000"/>
                                    </p:animScale>
                                    <p:animScale>
                                      <p:cBhvr>
                                        <p:cTn id="122" dur="166" decel="50000">
                                          <p:stCondLst>
                                            <p:cond delay="676"/>
                                          </p:stCondLst>
                                        </p:cTn>
                                        <p:tgtEl>
                                          <p:spTgt spid="4">
                                            <p:txEl>
                                              <p:charRg st="6" end="6"/>
                                            </p:txEl>
                                          </p:spTgt>
                                        </p:tgtEl>
                                      </p:cBhvr>
                                      <p:to x="100000" y="100000"/>
                                    </p:animScale>
                                    <p:animScale>
                                      <p:cBhvr>
                                        <p:cTn id="123" dur="26">
                                          <p:stCondLst>
                                            <p:cond delay="1312"/>
                                          </p:stCondLst>
                                        </p:cTn>
                                        <p:tgtEl>
                                          <p:spTgt spid="4">
                                            <p:txEl>
                                              <p:charRg st="6" end="6"/>
                                            </p:txEl>
                                          </p:spTgt>
                                        </p:tgtEl>
                                      </p:cBhvr>
                                      <p:to x="100000" y="80000"/>
                                    </p:animScale>
                                    <p:animScale>
                                      <p:cBhvr>
                                        <p:cTn id="124" dur="166" decel="50000">
                                          <p:stCondLst>
                                            <p:cond delay="1338"/>
                                          </p:stCondLst>
                                        </p:cTn>
                                        <p:tgtEl>
                                          <p:spTgt spid="4">
                                            <p:txEl>
                                              <p:charRg st="6" end="6"/>
                                            </p:txEl>
                                          </p:spTgt>
                                        </p:tgtEl>
                                      </p:cBhvr>
                                      <p:to x="100000" y="100000"/>
                                    </p:animScale>
                                    <p:animScale>
                                      <p:cBhvr>
                                        <p:cTn id="125" dur="26">
                                          <p:stCondLst>
                                            <p:cond delay="1642"/>
                                          </p:stCondLst>
                                        </p:cTn>
                                        <p:tgtEl>
                                          <p:spTgt spid="4">
                                            <p:txEl>
                                              <p:charRg st="6" end="6"/>
                                            </p:txEl>
                                          </p:spTgt>
                                        </p:tgtEl>
                                      </p:cBhvr>
                                      <p:to x="100000" y="90000"/>
                                    </p:animScale>
                                    <p:animScale>
                                      <p:cBhvr>
                                        <p:cTn id="126" dur="166" decel="50000">
                                          <p:stCondLst>
                                            <p:cond delay="1668"/>
                                          </p:stCondLst>
                                        </p:cTn>
                                        <p:tgtEl>
                                          <p:spTgt spid="4">
                                            <p:txEl>
                                              <p:charRg st="6" end="6"/>
                                            </p:txEl>
                                          </p:spTgt>
                                        </p:tgtEl>
                                      </p:cBhvr>
                                      <p:to x="100000" y="100000"/>
                                    </p:animScale>
                                    <p:animScale>
                                      <p:cBhvr>
                                        <p:cTn id="127" dur="26">
                                          <p:stCondLst>
                                            <p:cond delay="1808"/>
                                          </p:stCondLst>
                                        </p:cTn>
                                        <p:tgtEl>
                                          <p:spTgt spid="4">
                                            <p:txEl>
                                              <p:charRg st="6" end="6"/>
                                            </p:txEl>
                                          </p:spTgt>
                                        </p:tgtEl>
                                      </p:cBhvr>
                                      <p:to x="100000" y="95000"/>
                                    </p:animScale>
                                    <p:animScale>
                                      <p:cBhvr>
                                        <p:cTn id="128" dur="166" decel="50000">
                                          <p:stCondLst>
                                            <p:cond delay="1834"/>
                                          </p:stCondLst>
                                        </p:cTn>
                                        <p:tgtEl>
                                          <p:spTgt spid="4">
                                            <p:txEl>
                                              <p:charRg st="6" end="6"/>
                                            </p:txEl>
                                          </p:spTgt>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nodeType="clickEffect">
                                  <p:stCondLst>
                                    <p:cond delay="0"/>
                                  </p:stCondLst>
                                  <p:childTnLst>
                                    <p:set>
                                      <p:cBhvr>
                                        <p:cTn id="132" dur="1" fill="hold">
                                          <p:stCondLst>
                                            <p:cond delay="0"/>
                                          </p:stCondLst>
                                        </p:cTn>
                                        <p:tgtEl>
                                          <p:spTgt spid="4">
                                            <p:txEl>
                                              <p:charRg st="7" end="7"/>
                                            </p:txEl>
                                          </p:spTgt>
                                        </p:tgtEl>
                                        <p:attrNameLst>
                                          <p:attrName>style.visibility</p:attrName>
                                        </p:attrNameLst>
                                      </p:cBhvr>
                                      <p:to>
                                        <p:strVal val="visible"/>
                                      </p:to>
                                    </p:set>
                                    <p:animEffect transition="in" filter="wipe(down)">
                                      <p:cBhvr>
                                        <p:cTn id="133" dur="580">
                                          <p:stCondLst>
                                            <p:cond delay="0"/>
                                          </p:stCondLst>
                                        </p:cTn>
                                        <p:tgtEl>
                                          <p:spTgt spid="4">
                                            <p:txEl>
                                              <p:charRg st="7" end="7"/>
                                            </p:txEl>
                                          </p:spTgt>
                                        </p:tgtEl>
                                      </p:cBhvr>
                                    </p:animEffect>
                                    <p:anim calcmode="lin" valueType="num">
                                      <p:cBhvr>
                                        <p:cTn id="134" dur="1822" tmFilter="0,0; 0.14,0.36; 0.43,0.73; 0.71,0.91; 1.0,1.0">
                                          <p:stCondLst>
                                            <p:cond delay="0"/>
                                          </p:stCondLst>
                                        </p:cTn>
                                        <p:tgtEl>
                                          <p:spTgt spid="4">
                                            <p:txEl>
                                              <p:charRg st="7" end="7"/>
                                            </p:txEl>
                                          </p:spTgt>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4">
                                            <p:txEl>
                                              <p:charRg st="7" end="7"/>
                                            </p:txEl>
                                          </p:spTgt>
                                        </p:tgtEl>
                                        <p:attrNameLst>
                                          <p:attrName>ppt_y</p:attrName>
                                        </p:attrNameLst>
                                      </p:cBhvr>
                                      <p:tavLst>
                                        <p:tav tm="0" fmla="#ppt_y-sin(pi*$)/3">
                                          <p:val>
                                            <p:fltVal val="0.500000"/>
                                          </p:val>
                                        </p:tav>
                                        <p:tav tm="100000">
                                          <p:val>
                                            <p:fltVal val="1.000000"/>
                                          </p:val>
                                        </p:tav>
                                      </p:tavLst>
                                    </p:anim>
                                    <p:anim calcmode="lin" valueType="num">
                                      <p:cBhvr>
                                        <p:cTn id="136" dur="664" tmFilter="0, 0; 0.125,0.2665; 0.25,0.4; 0.375,0.465; 0.5,0.5;  0.625,0.535; 0.75,0.6; 0.875,0.7335; 1,1">
                                          <p:stCondLst>
                                            <p:cond delay="664"/>
                                          </p:stCondLst>
                                        </p:cTn>
                                        <p:tgtEl>
                                          <p:spTgt spid="4">
                                            <p:txEl>
                                              <p:charRg st="7" end="7"/>
                                            </p:txEl>
                                          </p:spTgt>
                                        </p:tgtEl>
                                        <p:attrNameLst>
                                          <p:attrName>ppt_y</p:attrName>
                                        </p:attrNameLst>
                                      </p:cBhvr>
                                      <p:tavLst>
                                        <p:tav tm="0" fmla="#ppt_y-sin(pi*$)/9">
                                          <p:val>
                                            <p:fltVal val="0.000000"/>
                                          </p:val>
                                        </p:tav>
                                        <p:tav tm="100000">
                                          <p:val>
                                            <p:fltVal val="1.000000"/>
                                          </p:val>
                                        </p:tav>
                                      </p:tavLst>
                                    </p:anim>
                                    <p:anim calcmode="lin" valueType="num">
                                      <p:cBhvr>
                                        <p:cTn id="137" dur="332" tmFilter="0, 0; 0.125,0.2665; 0.25,0.4; 0.375,0.465; 0.5,0.5;  0.625,0.535; 0.75,0.6; 0.875,0.7335; 1,1">
                                          <p:stCondLst>
                                            <p:cond delay="1324"/>
                                          </p:stCondLst>
                                        </p:cTn>
                                        <p:tgtEl>
                                          <p:spTgt spid="4">
                                            <p:txEl>
                                              <p:charRg st="7" end="7"/>
                                            </p:txEl>
                                          </p:spTgt>
                                        </p:tgtEl>
                                        <p:attrNameLst>
                                          <p:attrName>ppt_y</p:attrName>
                                        </p:attrNameLst>
                                      </p:cBhvr>
                                      <p:tavLst>
                                        <p:tav tm="0" fmla="#ppt_y-sin(pi*$)/27">
                                          <p:val>
                                            <p:fltVal val="0.000000"/>
                                          </p:val>
                                        </p:tav>
                                        <p:tav tm="100000">
                                          <p:val>
                                            <p:fltVal val="1.000000"/>
                                          </p:val>
                                        </p:tav>
                                      </p:tavLst>
                                    </p:anim>
                                    <p:anim calcmode="lin" valueType="num">
                                      <p:cBhvr>
                                        <p:cTn id="138" dur="164" tmFilter="0, 0; 0.125,0.2665; 0.25,0.4; 0.375,0.465; 0.5,0.5;  0.625,0.535; 0.75,0.6; 0.875,0.7335; 1,1">
                                          <p:stCondLst>
                                            <p:cond delay="1656"/>
                                          </p:stCondLst>
                                        </p:cTn>
                                        <p:tgtEl>
                                          <p:spTgt spid="4">
                                            <p:txEl>
                                              <p:charRg st="7" end="7"/>
                                            </p:txEl>
                                          </p:spTgt>
                                        </p:tgtEl>
                                        <p:attrNameLst>
                                          <p:attrName>ppt_y</p:attrName>
                                        </p:attrNameLst>
                                      </p:cBhvr>
                                      <p:tavLst>
                                        <p:tav tm="0" fmla="#ppt_y-sin(pi*$)/81">
                                          <p:val>
                                            <p:fltVal val="0.000000"/>
                                          </p:val>
                                        </p:tav>
                                        <p:tav tm="100000">
                                          <p:val>
                                            <p:fltVal val="1.000000"/>
                                          </p:val>
                                        </p:tav>
                                      </p:tavLst>
                                    </p:anim>
                                    <p:animScale>
                                      <p:cBhvr>
                                        <p:cTn id="139" dur="26">
                                          <p:stCondLst>
                                            <p:cond delay="650"/>
                                          </p:stCondLst>
                                        </p:cTn>
                                        <p:tgtEl>
                                          <p:spTgt spid="4">
                                            <p:txEl>
                                              <p:charRg st="7" end="7"/>
                                            </p:txEl>
                                          </p:spTgt>
                                        </p:tgtEl>
                                      </p:cBhvr>
                                      <p:to x="100000" y="60000"/>
                                    </p:animScale>
                                    <p:animScale>
                                      <p:cBhvr>
                                        <p:cTn id="140" dur="166" decel="50000">
                                          <p:stCondLst>
                                            <p:cond delay="676"/>
                                          </p:stCondLst>
                                        </p:cTn>
                                        <p:tgtEl>
                                          <p:spTgt spid="4">
                                            <p:txEl>
                                              <p:charRg st="7" end="7"/>
                                            </p:txEl>
                                          </p:spTgt>
                                        </p:tgtEl>
                                      </p:cBhvr>
                                      <p:to x="100000" y="100000"/>
                                    </p:animScale>
                                    <p:animScale>
                                      <p:cBhvr>
                                        <p:cTn id="141" dur="26">
                                          <p:stCondLst>
                                            <p:cond delay="1312"/>
                                          </p:stCondLst>
                                        </p:cTn>
                                        <p:tgtEl>
                                          <p:spTgt spid="4">
                                            <p:txEl>
                                              <p:charRg st="7" end="7"/>
                                            </p:txEl>
                                          </p:spTgt>
                                        </p:tgtEl>
                                      </p:cBhvr>
                                      <p:to x="100000" y="80000"/>
                                    </p:animScale>
                                    <p:animScale>
                                      <p:cBhvr>
                                        <p:cTn id="142" dur="166" decel="50000">
                                          <p:stCondLst>
                                            <p:cond delay="1338"/>
                                          </p:stCondLst>
                                        </p:cTn>
                                        <p:tgtEl>
                                          <p:spTgt spid="4">
                                            <p:txEl>
                                              <p:charRg st="7" end="7"/>
                                            </p:txEl>
                                          </p:spTgt>
                                        </p:tgtEl>
                                      </p:cBhvr>
                                      <p:to x="100000" y="100000"/>
                                    </p:animScale>
                                    <p:animScale>
                                      <p:cBhvr>
                                        <p:cTn id="143" dur="26">
                                          <p:stCondLst>
                                            <p:cond delay="1642"/>
                                          </p:stCondLst>
                                        </p:cTn>
                                        <p:tgtEl>
                                          <p:spTgt spid="4">
                                            <p:txEl>
                                              <p:charRg st="7" end="7"/>
                                            </p:txEl>
                                          </p:spTgt>
                                        </p:tgtEl>
                                      </p:cBhvr>
                                      <p:to x="100000" y="90000"/>
                                    </p:animScale>
                                    <p:animScale>
                                      <p:cBhvr>
                                        <p:cTn id="144" dur="166" decel="50000">
                                          <p:stCondLst>
                                            <p:cond delay="1668"/>
                                          </p:stCondLst>
                                        </p:cTn>
                                        <p:tgtEl>
                                          <p:spTgt spid="4">
                                            <p:txEl>
                                              <p:charRg st="7" end="7"/>
                                            </p:txEl>
                                          </p:spTgt>
                                        </p:tgtEl>
                                      </p:cBhvr>
                                      <p:to x="100000" y="100000"/>
                                    </p:animScale>
                                    <p:animScale>
                                      <p:cBhvr>
                                        <p:cTn id="145" dur="26">
                                          <p:stCondLst>
                                            <p:cond delay="1808"/>
                                          </p:stCondLst>
                                        </p:cTn>
                                        <p:tgtEl>
                                          <p:spTgt spid="4">
                                            <p:txEl>
                                              <p:charRg st="7" end="7"/>
                                            </p:txEl>
                                          </p:spTgt>
                                        </p:tgtEl>
                                      </p:cBhvr>
                                      <p:to x="100000" y="95000"/>
                                    </p:animScale>
                                    <p:animScale>
                                      <p:cBhvr>
                                        <p:cTn id="146" dur="166" decel="50000">
                                          <p:stCondLst>
                                            <p:cond delay="1834"/>
                                          </p:stCondLst>
                                        </p:cTn>
                                        <p:tgtEl>
                                          <p:spTgt spid="4">
                                            <p:txEl>
                                              <p:charRg st="7" end="7"/>
                                            </p:txEl>
                                          </p:spTgt>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nodeType="clickEffect">
                                  <p:stCondLst>
                                    <p:cond delay="0"/>
                                  </p:stCondLst>
                                  <p:childTnLst>
                                    <p:set>
                                      <p:cBhvr>
                                        <p:cTn id="150" dur="1" fill="hold">
                                          <p:stCondLst>
                                            <p:cond delay="0"/>
                                          </p:stCondLst>
                                        </p:cTn>
                                        <p:tgtEl>
                                          <p:spTgt spid="4">
                                            <p:txEl>
                                              <p:charRg st="8" end="8"/>
                                            </p:txEl>
                                          </p:spTgt>
                                        </p:tgtEl>
                                        <p:attrNameLst>
                                          <p:attrName>style.visibility</p:attrName>
                                        </p:attrNameLst>
                                      </p:cBhvr>
                                      <p:to>
                                        <p:strVal val="visible"/>
                                      </p:to>
                                    </p:set>
                                    <p:animEffect transition="in" filter="wipe(down)">
                                      <p:cBhvr>
                                        <p:cTn id="151" dur="580">
                                          <p:stCondLst>
                                            <p:cond delay="0"/>
                                          </p:stCondLst>
                                        </p:cTn>
                                        <p:tgtEl>
                                          <p:spTgt spid="4">
                                            <p:txEl>
                                              <p:charRg st="8" end="8"/>
                                            </p:txEl>
                                          </p:spTgt>
                                        </p:tgtEl>
                                      </p:cBhvr>
                                    </p:animEffect>
                                    <p:anim calcmode="lin" valueType="num">
                                      <p:cBhvr>
                                        <p:cTn id="152" dur="1822" tmFilter="0,0; 0.14,0.36; 0.43,0.73; 0.71,0.91; 1.0,1.0">
                                          <p:stCondLst>
                                            <p:cond delay="0"/>
                                          </p:stCondLst>
                                        </p:cTn>
                                        <p:tgtEl>
                                          <p:spTgt spid="4">
                                            <p:txEl>
                                              <p:charRg st="8" end="8"/>
                                            </p:txEl>
                                          </p:spTgt>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4">
                                            <p:txEl>
                                              <p:charRg st="8" end="8"/>
                                            </p:txEl>
                                          </p:spTgt>
                                        </p:tgtEl>
                                        <p:attrNameLst>
                                          <p:attrName>ppt_y</p:attrName>
                                        </p:attrNameLst>
                                      </p:cBhvr>
                                      <p:tavLst>
                                        <p:tav tm="0" fmla="#ppt_y-sin(pi*$)/3">
                                          <p:val>
                                            <p:fltVal val="0.500000"/>
                                          </p:val>
                                        </p:tav>
                                        <p:tav tm="100000">
                                          <p:val>
                                            <p:fltVal val="1.000000"/>
                                          </p:val>
                                        </p:tav>
                                      </p:tavLst>
                                    </p:anim>
                                    <p:anim calcmode="lin" valueType="num">
                                      <p:cBhvr>
                                        <p:cTn id="154" dur="664" tmFilter="0, 0; 0.125,0.2665; 0.25,0.4; 0.375,0.465; 0.5,0.5;  0.625,0.535; 0.75,0.6; 0.875,0.7335; 1,1">
                                          <p:stCondLst>
                                            <p:cond delay="664"/>
                                          </p:stCondLst>
                                        </p:cTn>
                                        <p:tgtEl>
                                          <p:spTgt spid="4">
                                            <p:txEl>
                                              <p:charRg st="8" end="8"/>
                                            </p:txEl>
                                          </p:spTgt>
                                        </p:tgtEl>
                                        <p:attrNameLst>
                                          <p:attrName>ppt_y</p:attrName>
                                        </p:attrNameLst>
                                      </p:cBhvr>
                                      <p:tavLst>
                                        <p:tav tm="0" fmla="#ppt_y-sin(pi*$)/9">
                                          <p:val>
                                            <p:fltVal val="0.000000"/>
                                          </p:val>
                                        </p:tav>
                                        <p:tav tm="100000">
                                          <p:val>
                                            <p:fltVal val="1.000000"/>
                                          </p:val>
                                        </p:tav>
                                      </p:tavLst>
                                    </p:anim>
                                    <p:anim calcmode="lin" valueType="num">
                                      <p:cBhvr>
                                        <p:cTn id="155" dur="332" tmFilter="0, 0; 0.125,0.2665; 0.25,0.4; 0.375,0.465; 0.5,0.5;  0.625,0.535; 0.75,0.6; 0.875,0.7335; 1,1">
                                          <p:stCondLst>
                                            <p:cond delay="1324"/>
                                          </p:stCondLst>
                                        </p:cTn>
                                        <p:tgtEl>
                                          <p:spTgt spid="4">
                                            <p:txEl>
                                              <p:charRg st="8" end="8"/>
                                            </p:txEl>
                                          </p:spTgt>
                                        </p:tgtEl>
                                        <p:attrNameLst>
                                          <p:attrName>ppt_y</p:attrName>
                                        </p:attrNameLst>
                                      </p:cBhvr>
                                      <p:tavLst>
                                        <p:tav tm="0" fmla="#ppt_y-sin(pi*$)/27">
                                          <p:val>
                                            <p:fltVal val="0.000000"/>
                                          </p:val>
                                        </p:tav>
                                        <p:tav tm="100000">
                                          <p:val>
                                            <p:fltVal val="1.000000"/>
                                          </p:val>
                                        </p:tav>
                                      </p:tavLst>
                                    </p:anim>
                                    <p:anim calcmode="lin" valueType="num">
                                      <p:cBhvr>
                                        <p:cTn id="156" dur="164" tmFilter="0, 0; 0.125,0.2665; 0.25,0.4; 0.375,0.465; 0.5,0.5;  0.625,0.535; 0.75,0.6; 0.875,0.7335; 1,1">
                                          <p:stCondLst>
                                            <p:cond delay="1656"/>
                                          </p:stCondLst>
                                        </p:cTn>
                                        <p:tgtEl>
                                          <p:spTgt spid="4">
                                            <p:txEl>
                                              <p:charRg st="8" end="8"/>
                                            </p:txEl>
                                          </p:spTgt>
                                        </p:tgtEl>
                                        <p:attrNameLst>
                                          <p:attrName>ppt_y</p:attrName>
                                        </p:attrNameLst>
                                      </p:cBhvr>
                                      <p:tavLst>
                                        <p:tav tm="0" fmla="#ppt_y-sin(pi*$)/81">
                                          <p:val>
                                            <p:fltVal val="0.000000"/>
                                          </p:val>
                                        </p:tav>
                                        <p:tav tm="100000">
                                          <p:val>
                                            <p:fltVal val="1.000000"/>
                                          </p:val>
                                        </p:tav>
                                      </p:tavLst>
                                    </p:anim>
                                    <p:animScale>
                                      <p:cBhvr>
                                        <p:cTn id="157" dur="26">
                                          <p:stCondLst>
                                            <p:cond delay="650"/>
                                          </p:stCondLst>
                                        </p:cTn>
                                        <p:tgtEl>
                                          <p:spTgt spid="4">
                                            <p:txEl>
                                              <p:charRg st="8" end="8"/>
                                            </p:txEl>
                                          </p:spTgt>
                                        </p:tgtEl>
                                      </p:cBhvr>
                                      <p:to x="100000" y="60000"/>
                                    </p:animScale>
                                    <p:animScale>
                                      <p:cBhvr>
                                        <p:cTn id="158" dur="166" decel="50000">
                                          <p:stCondLst>
                                            <p:cond delay="676"/>
                                          </p:stCondLst>
                                        </p:cTn>
                                        <p:tgtEl>
                                          <p:spTgt spid="4">
                                            <p:txEl>
                                              <p:charRg st="8" end="8"/>
                                            </p:txEl>
                                          </p:spTgt>
                                        </p:tgtEl>
                                      </p:cBhvr>
                                      <p:to x="100000" y="100000"/>
                                    </p:animScale>
                                    <p:animScale>
                                      <p:cBhvr>
                                        <p:cTn id="159" dur="26">
                                          <p:stCondLst>
                                            <p:cond delay="1312"/>
                                          </p:stCondLst>
                                        </p:cTn>
                                        <p:tgtEl>
                                          <p:spTgt spid="4">
                                            <p:txEl>
                                              <p:charRg st="8" end="8"/>
                                            </p:txEl>
                                          </p:spTgt>
                                        </p:tgtEl>
                                      </p:cBhvr>
                                      <p:to x="100000" y="80000"/>
                                    </p:animScale>
                                    <p:animScale>
                                      <p:cBhvr>
                                        <p:cTn id="160" dur="166" decel="50000">
                                          <p:stCondLst>
                                            <p:cond delay="1338"/>
                                          </p:stCondLst>
                                        </p:cTn>
                                        <p:tgtEl>
                                          <p:spTgt spid="4">
                                            <p:txEl>
                                              <p:charRg st="8" end="8"/>
                                            </p:txEl>
                                          </p:spTgt>
                                        </p:tgtEl>
                                      </p:cBhvr>
                                      <p:to x="100000" y="100000"/>
                                    </p:animScale>
                                    <p:animScale>
                                      <p:cBhvr>
                                        <p:cTn id="161" dur="26">
                                          <p:stCondLst>
                                            <p:cond delay="1642"/>
                                          </p:stCondLst>
                                        </p:cTn>
                                        <p:tgtEl>
                                          <p:spTgt spid="4">
                                            <p:txEl>
                                              <p:charRg st="8" end="8"/>
                                            </p:txEl>
                                          </p:spTgt>
                                        </p:tgtEl>
                                      </p:cBhvr>
                                      <p:to x="100000" y="90000"/>
                                    </p:animScale>
                                    <p:animScale>
                                      <p:cBhvr>
                                        <p:cTn id="162" dur="166" decel="50000">
                                          <p:stCondLst>
                                            <p:cond delay="1668"/>
                                          </p:stCondLst>
                                        </p:cTn>
                                        <p:tgtEl>
                                          <p:spTgt spid="4">
                                            <p:txEl>
                                              <p:charRg st="8" end="8"/>
                                            </p:txEl>
                                          </p:spTgt>
                                        </p:tgtEl>
                                      </p:cBhvr>
                                      <p:to x="100000" y="100000"/>
                                    </p:animScale>
                                    <p:animScale>
                                      <p:cBhvr>
                                        <p:cTn id="163" dur="26">
                                          <p:stCondLst>
                                            <p:cond delay="1808"/>
                                          </p:stCondLst>
                                        </p:cTn>
                                        <p:tgtEl>
                                          <p:spTgt spid="4">
                                            <p:txEl>
                                              <p:charRg st="8" end="8"/>
                                            </p:txEl>
                                          </p:spTgt>
                                        </p:tgtEl>
                                      </p:cBhvr>
                                      <p:to x="100000" y="95000"/>
                                    </p:animScale>
                                    <p:animScale>
                                      <p:cBhvr>
                                        <p:cTn id="164" dur="166" decel="50000">
                                          <p:stCondLst>
                                            <p:cond delay="1834"/>
                                          </p:stCondLst>
                                        </p:cTn>
                                        <p:tgtEl>
                                          <p:spTgt spid="4">
                                            <p:txEl>
                                              <p:charRg st="8" end="8"/>
                                            </p:txEl>
                                          </p:spTgt>
                                        </p:tgtEl>
                                      </p:cBhvr>
                                      <p:to x="100000" y="100000"/>
                                    </p:animScale>
                                  </p:childTnLst>
                                </p:cTn>
                              </p:par>
                            </p:childTnLst>
                          </p:cTn>
                        </p:par>
                      </p:childTnLst>
                    </p:cTn>
                  </p:par>
                  <p:par>
                    <p:cTn id="165" fill="hold">
                      <p:stCondLst>
                        <p:cond delay="indefinite"/>
                      </p:stCondLst>
                      <p:childTnLst>
                        <p:par>
                          <p:cTn id="166" fill="hold">
                            <p:stCondLst>
                              <p:cond delay="0"/>
                            </p:stCondLst>
                            <p:childTnLst>
                              <p:par>
                                <p:cTn id="167" presetID="26" presetClass="entr" presetSubtype="0" fill="hold" nodeType="clickEffect">
                                  <p:stCondLst>
                                    <p:cond delay="0"/>
                                  </p:stCondLst>
                                  <p:childTnLst>
                                    <p:set>
                                      <p:cBhvr>
                                        <p:cTn id="168" dur="1" fill="hold">
                                          <p:stCondLst>
                                            <p:cond delay="0"/>
                                          </p:stCondLst>
                                        </p:cTn>
                                        <p:tgtEl>
                                          <p:spTgt spid="4">
                                            <p:txEl>
                                              <p:charRg st="9" end="9"/>
                                            </p:txEl>
                                          </p:spTgt>
                                        </p:tgtEl>
                                        <p:attrNameLst>
                                          <p:attrName>style.visibility</p:attrName>
                                        </p:attrNameLst>
                                      </p:cBhvr>
                                      <p:to>
                                        <p:strVal val="visible"/>
                                      </p:to>
                                    </p:set>
                                    <p:animEffect transition="in" filter="wipe(down)">
                                      <p:cBhvr>
                                        <p:cTn id="169" dur="580">
                                          <p:stCondLst>
                                            <p:cond delay="0"/>
                                          </p:stCondLst>
                                        </p:cTn>
                                        <p:tgtEl>
                                          <p:spTgt spid="4">
                                            <p:txEl>
                                              <p:charRg st="9" end="9"/>
                                            </p:txEl>
                                          </p:spTgt>
                                        </p:tgtEl>
                                      </p:cBhvr>
                                    </p:animEffect>
                                    <p:anim calcmode="lin" valueType="num">
                                      <p:cBhvr>
                                        <p:cTn id="170" dur="1822" tmFilter="0,0; 0.14,0.36; 0.43,0.73; 0.71,0.91; 1.0,1.0">
                                          <p:stCondLst>
                                            <p:cond delay="0"/>
                                          </p:stCondLst>
                                        </p:cTn>
                                        <p:tgtEl>
                                          <p:spTgt spid="4">
                                            <p:txEl>
                                              <p:charRg st="9" end="9"/>
                                            </p:txEl>
                                          </p:spTgt>
                                        </p:tgtEl>
                                        <p:attrNameLst>
                                          <p:attrName>ppt_x</p:attrName>
                                        </p:attrNameLst>
                                      </p:cBhvr>
                                      <p:tavLst>
                                        <p:tav tm="0">
                                          <p:val>
                                            <p:strVal val="#ppt_x-0.25"/>
                                          </p:val>
                                        </p:tav>
                                        <p:tav tm="100000">
                                          <p:val>
                                            <p:strVal val="#ppt_x"/>
                                          </p:val>
                                        </p:tav>
                                      </p:tavLst>
                                    </p:anim>
                                    <p:anim calcmode="lin" valueType="num">
                                      <p:cBhvr>
                                        <p:cTn id="171" dur="664" tmFilter="0.0,0.0; 0.25,0.07; 0.50,0.2; 0.75,0.467; 1.0,1.0">
                                          <p:stCondLst>
                                            <p:cond delay="0"/>
                                          </p:stCondLst>
                                        </p:cTn>
                                        <p:tgtEl>
                                          <p:spTgt spid="4">
                                            <p:txEl>
                                              <p:charRg st="9" end="9"/>
                                            </p:txEl>
                                          </p:spTgt>
                                        </p:tgtEl>
                                        <p:attrNameLst>
                                          <p:attrName>ppt_y</p:attrName>
                                        </p:attrNameLst>
                                      </p:cBhvr>
                                      <p:tavLst>
                                        <p:tav tm="0" fmla="#ppt_y-sin(pi*$)/3">
                                          <p:val>
                                            <p:fltVal val="0.500000"/>
                                          </p:val>
                                        </p:tav>
                                        <p:tav tm="100000">
                                          <p:val>
                                            <p:fltVal val="1.000000"/>
                                          </p:val>
                                        </p:tav>
                                      </p:tavLst>
                                    </p:anim>
                                    <p:anim calcmode="lin" valueType="num">
                                      <p:cBhvr>
                                        <p:cTn id="172" dur="664" tmFilter="0, 0; 0.125,0.2665; 0.25,0.4; 0.375,0.465; 0.5,0.5;  0.625,0.535; 0.75,0.6; 0.875,0.7335; 1,1">
                                          <p:stCondLst>
                                            <p:cond delay="664"/>
                                          </p:stCondLst>
                                        </p:cTn>
                                        <p:tgtEl>
                                          <p:spTgt spid="4">
                                            <p:txEl>
                                              <p:charRg st="9" end="9"/>
                                            </p:txEl>
                                          </p:spTgt>
                                        </p:tgtEl>
                                        <p:attrNameLst>
                                          <p:attrName>ppt_y</p:attrName>
                                        </p:attrNameLst>
                                      </p:cBhvr>
                                      <p:tavLst>
                                        <p:tav tm="0" fmla="#ppt_y-sin(pi*$)/9">
                                          <p:val>
                                            <p:fltVal val="0.000000"/>
                                          </p:val>
                                        </p:tav>
                                        <p:tav tm="100000">
                                          <p:val>
                                            <p:fltVal val="1.000000"/>
                                          </p:val>
                                        </p:tav>
                                      </p:tavLst>
                                    </p:anim>
                                    <p:anim calcmode="lin" valueType="num">
                                      <p:cBhvr>
                                        <p:cTn id="173" dur="332" tmFilter="0, 0; 0.125,0.2665; 0.25,0.4; 0.375,0.465; 0.5,0.5;  0.625,0.535; 0.75,0.6; 0.875,0.7335; 1,1">
                                          <p:stCondLst>
                                            <p:cond delay="1324"/>
                                          </p:stCondLst>
                                        </p:cTn>
                                        <p:tgtEl>
                                          <p:spTgt spid="4">
                                            <p:txEl>
                                              <p:charRg st="9" end="9"/>
                                            </p:txEl>
                                          </p:spTgt>
                                        </p:tgtEl>
                                        <p:attrNameLst>
                                          <p:attrName>ppt_y</p:attrName>
                                        </p:attrNameLst>
                                      </p:cBhvr>
                                      <p:tavLst>
                                        <p:tav tm="0" fmla="#ppt_y-sin(pi*$)/27">
                                          <p:val>
                                            <p:fltVal val="0.000000"/>
                                          </p:val>
                                        </p:tav>
                                        <p:tav tm="100000">
                                          <p:val>
                                            <p:fltVal val="1.000000"/>
                                          </p:val>
                                        </p:tav>
                                      </p:tavLst>
                                    </p:anim>
                                    <p:anim calcmode="lin" valueType="num">
                                      <p:cBhvr>
                                        <p:cTn id="174" dur="164" tmFilter="0, 0; 0.125,0.2665; 0.25,0.4; 0.375,0.465; 0.5,0.5;  0.625,0.535; 0.75,0.6; 0.875,0.7335; 1,1">
                                          <p:stCondLst>
                                            <p:cond delay="1656"/>
                                          </p:stCondLst>
                                        </p:cTn>
                                        <p:tgtEl>
                                          <p:spTgt spid="4">
                                            <p:txEl>
                                              <p:charRg st="9" end="9"/>
                                            </p:txEl>
                                          </p:spTgt>
                                        </p:tgtEl>
                                        <p:attrNameLst>
                                          <p:attrName>ppt_y</p:attrName>
                                        </p:attrNameLst>
                                      </p:cBhvr>
                                      <p:tavLst>
                                        <p:tav tm="0" fmla="#ppt_y-sin(pi*$)/81">
                                          <p:val>
                                            <p:fltVal val="0.000000"/>
                                          </p:val>
                                        </p:tav>
                                        <p:tav tm="100000">
                                          <p:val>
                                            <p:fltVal val="1.000000"/>
                                          </p:val>
                                        </p:tav>
                                      </p:tavLst>
                                    </p:anim>
                                    <p:animScale>
                                      <p:cBhvr>
                                        <p:cTn id="175" dur="26">
                                          <p:stCondLst>
                                            <p:cond delay="650"/>
                                          </p:stCondLst>
                                        </p:cTn>
                                        <p:tgtEl>
                                          <p:spTgt spid="4">
                                            <p:txEl>
                                              <p:charRg st="9" end="9"/>
                                            </p:txEl>
                                          </p:spTgt>
                                        </p:tgtEl>
                                      </p:cBhvr>
                                      <p:to x="100000" y="60000"/>
                                    </p:animScale>
                                    <p:animScale>
                                      <p:cBhvr>
                                        <p:cTn id="176" dur="166" decel="50000">
                                          <p:stCondLst>
                                            <p:cond delay="676"/>
                                          </p:stCondLst>
                                        </p:cTn>
                                        <p:tgtEl>
                                          <p:spTgt spid="4">
                                            <p:txEl>
                                              <p:charRg st="9" end="9"/>
                                            </p:txEl>
                                          </p:spTgt>
                                        </p:tgtEl>
                                      </p:cBhvr>
                                      <p:to x="100000" y="100000"/>
                                    </p:animScale>
                                    <p:animScale>
                                      <p:cBhvr>
                                        <p:cTn id="177" dur="26">
                                          <p:stCondLst>
                                            <p:cond delay="1312"/>
                                          </p:stCondLst>
                                        </p:cTn>
                                        <p:tgtEl>
                                          <p:spTgt spid="4">
                                            <p:txEl>
                                              <p:charRg st="9" end="9"/>
                                            </p:txEl>
                                          </p:spTgt>
                                        </p:tgtEl>
                                      </p:cBhvr>
                                      <p:to x="100000" y="80000"/>
                                    </p:animScale>
                                    <p:animScale>
                                      <p:cBhvr>
                                        <p:cTn id="178" dur="166" decel="50000">
                                          <p:stCondLst>
                                            <p:cond delay="1338"/>
                                          </p:stCondLst>
                                        </p:cTn>
                                        <p:tgtEl>
                                          <p:spTgt spid="4">
                                            <p:txEl>
                                              <p:charRg st="9" end="9"/>
                                            </p:txEl>
                                          </p:spTgt>
                                        </p:tgtEl>
                                      </p:cBhvr>
                                      <p:to x="100000" y="100000"/>
                                    </p:animScale>
                                    <p:animScale>
                                      <p:cBhvr>
                                        <p:cTn id="179" dur="26">
                                          <p:stCondLst>
                                            <p:cond delay="1642"/>
                                          </p:stCondLst>
                                        </p:cTn>
                                        <p:tgtEl>
                                          <p:spTgt spid="4">
                                            <p:txEl>
                                              <p:charRg st="9" end="9"/>
                                            </p:txEl>
                                          </p:spTgt>
                                        </p:tgtEl>
                                      </p:cBhvr>
                                      <p:to x="100000" y="90000"/>
                                    </p:animScale>
                                    <p:animScale>
                                      <p:cBhvr>
                                        <p:cTn id="180" dur="166" decel="50000">
                                          <p:stCondLst>
                                            <p:cond delay="1668"/>
                                          </p:stCondLst>
                                        </p:cTn>
                                        <p:tgtEl>
                                          <p:spTgt spid="4">
                                            <p:txEl>
                                              <p:charRg st="9" end="9"/>
                                            </p:txEl>
                                          </p:spTgt>
                                        </p:tgtEl>
                                      </p:cBhvr>
                                      <p:to x="100000" y="100000"/>
                                    </p:animScale>
                                    <p:animScale>
                                      <p:cBhvr>
                                        <p:cTn id="181" dur="26">
                                          <p:stCondLst>
                                            <p:cond delay="1808"/>
                                          </p:stCondLst>
                                        </p:cTn>
                                        <p:tgtEl>
                                          <p:spTgt spid="4">
                                            <p:txEl>
                                              <p:charRg st="9" end="9"/>
                                            </p:txEl>
                                          </p:spTgt>
                                        </p:tgtEl>
                                      </p:cBhvr>
                                      <p:to x="100000" y="95000"/>
                                    </p:animScale>
                                    <p:animScale>
                                      <p:cBhvr>
                                        <p:cTn id="182" dur="166" decel="50000">
                                          <p:stCondLst>
                                            <p:cond delay="1834"/>
                                          </p:stCondLst>
                                        </p:cTn>
                                        <p:tgtEl>
                                          <p:spTgt spid="4">
                                            <p:txEl>
                                              <p:charRg st="9" end="9"/>
                                            </p:txEl>
                                          </p:spTgt>
                                        </p:tgtEl>
                                      </p:cBhvr>
                                      <p:to x="100000" y="100000"/>
                                    </p:animScale>
                                  </p:childTnLst>
                                </p:cTn>
                              </p:par>
                            </p:childTnLst>
                          </p:cTn>
                        </p:par>
                      </p:childTnLst>
                    </p:cTn>
                  </p:par>
                  <p:par>
                    <p:cTn id="183" fill="hold">
                      <p:stCondLst>
                        <p:cond delay="indefinite"/>
                      </p:stCondLst>
                      <p:childTnLst>
                        <p:par>
                          <p:cTn id="184" fill="hold">
                            <p:stCondLst>
                              <p:cond delay="0"/>
                            </p:stCondLst>
                            <p:childTnLst>
                              <p:par>
                                <p:cTn id="185" presetID="26" presetClass="entr" presetSubtype="0" fill="hold" nodeType="clickEffect">
                                  <p:stCondLst>
                                    <p:cond delay="0"/>
                                  </p:stCondLst>
                                  <p:childTnLst>
                                    <p:set>
                                      <p:cBhvr>
                                        <p:cTn id="186" dur="1" fill="hold">
                                          <p:stCondLst>
                                            <p:cond delay="0"/>
                                          </p:stCondLst>
                                        </p:cTn>
                                        <p:tgtEl>
                                          <p:spTgt spid="4">
                                            <p:txEl>
                                              <p:charRg st="10" end="10"/>
                                            </p:txEl>
                                          </p:spTgt>
                                        </p:tgtEl>
                                        <p:attrNameLst>
                                          <p:attrName>style.visibility</p:attrName>
                                        </p:attrNameLst>
                                      </p:cBhvr>
                                      <p:to>
                                        <p:strVal val="visible"/>
                                      </p:to>
                                    </p:set>
                                    <p:animEffect transition="in" filter="wipe(down)">
                                      <p:cBhvr>
                                        <p:cTn id="187" dur="580">
                                          <p:stCondLst>
                                            <p:cond delay="0"/>
                                          </p:stCondLst>
                                        </p:cTn>
                                        <p:tgtEl>
                                          <p:spTgt spid="4">
                                            <p:txEl>
                                              <p:charRg st="10" end="10"/>
                                            </p:txEl>
                                          </p:spTgt>
                                        </p:tgtEl>
                                      </p:cBhvr>
                                    </p:animEffect>
                                    <p:anim calcmode="lin" valueType="num">
                                      <p:cBhvr>
                                        <p:cTn id="188" dur="1822" tmFilter="0,0; 0.14,0.36; 0.43,0.73; 0.71,0.91; 1.0,1.0">
                                          <p:stCondLst>
                                            <p:cond delay="0"/>
                                          </p:stCondLst>
                                        </p:cTn>
                                        <p:tgtEl>
                                          <p:spTgt spid="4">
                                            <p:txEl>
                                              <p:charRg st="10" end="10"/>
                                            </p:txEl>
                                          </p:spTgt>
                                        </p:tgtEl>
                                        <p:attrNameLst>
                                          <p:attrName>ppt_x</p:attrName>
                                        </p:attrNameLst>
                                      </p:cBhvr>
                                      <p:tavLst>
                                        <p:tav tm="0">
                                          <p:val>
                                            <p:strVal val="#ppt_x-0.25"/>
                                          </p:val>
                                        </p:tav>
                                        <p:tav tm="100000">
                                          <p:val>
                                            <p:strVal val="#ppt_x"/>
                                          </p:val>
                                        </p:tav>
                                      </p:tavLst>
                                    </p:anim>
                                    <p:anim calcmode="lin" valueType="num">
                                      <p:cBhvr>
                                        <p:cTn id="189" dur="664" tmFilter="0.0,0.0; 0.25,0.07; 0.50,0.2; 0.75,0.467; 1.0,1.0">
                                          <p:stCondLst>
                                            <p:cond delay="0"/>
                                          </p:stCondLst>
                                        </p:cTn>
                                        <p:tgtEl>
                                          <p:spTgt spid="4">
                                            <p:txEl>
                                              <p:charRg st="10" end="10"/>
                                            </p:txEl>
                                          </p:spTgt>
                                        </p:tgtEl>
                                        <p:attrNameLst>
                                          <p:attrName>ppt_y</p:attrName>
                                        </p:attrNameLst>
                                      </p:cBhvr>
                                      <p:tavLst>
                                        <p:tav tm="0" fmla="#ppt_y-sin(pi*$)/3">
                                          <p:val>
                                            <p:fltVal val="0.500000"/>
                                          </p:val>
                                        </p:tav>
                                        <p:tav tm="100000">
                                          <p:val>
                                            <p:fltVal val="1.000000"/>
                                          </p:val>
                                        </p:tav>
                                      </p:tavLst>
                                    </p:anim>
                                    <p:anim calcmode="lin" valueType="num">
                                      <p:cBhvr>
                                        <p:cTn id="190" dur="664" tmFilter="0, 0; 0.125,0.2665; 0.25,0.4; 0.375,0.465; 0.5,0.5;  0.625,0.535; 0.75,0.6; 0.875,0.7335; 1,1">
                                          <p:stCondLst>
                                            <p:cond delay="664"/>
                                          </p:stCondLst>
                                        </p:cTn>
                                        <p:tgtEl>
                                          <p:spTgt spid="4">
                                            <p:txEl>
                                              <p:charRg st="10" end="10"/>
                                            </p:txEl>
                                          </p:spTgt>
                                        </p:tgtEl>
                                        <p:attrNameLst>
                                          <p:attrName>ppt_y</p:attrName>
                                        </p:attrNameLst>
                                      </p:cBhvr>
                                      <p:tavLst>
                                        <p:tav tm="0" fmla="#ppt_y-sin(pi*$)/9">
                                          <p:val>
                                            <p:fltVal val="0.000000"/>
                                          </p:val>
                                        </p:tav>
                                        <p:tav tm="100000">
                                          <p:val>
                                            <p:fltVal val="1.000000"/>
                                          </p:val>
                                        </p:tav>
                                      </p:tavLst>
                                    </p:anim>
                                    <p:anim calcmode="lin" valueType="num">
                                      <p:cBhvr>
                                        <p:cTn id="191" dur="332" tmFilter="0, 0; 0.125,0.2665; 0.25,0.4; 0.375,0.465; 0.5,0.5;  0.625,0.535; 0.75,0.6; 0.875,0.7335; 1,1">
                                          <p:stCondLst>
                                            <p:cond delay="1324"/>
                                          </p:stCondLst>
                                        </p:cTn>
                                        <p:tgtEl>
                                          <p:spTgt spid="4">
                                            <p:txEl>
                                              <p:charRg st="10" end="10"/>
                                            </p:txEl>
                                          </p:spTgt>
                                        </p:tgtEl>
                                        <p:attrNameLst>
                                          <p:attrName>ppt_y</p:attrName>
                                        </p:attrNameLst>
                                      </p:cBhvr>
                                      <p:tavLst>
                                        <p:tav tm="0" fmla="#ppt_y-sin(pi*$)/27">
                                          <p:val>
                                            <p:fltVal val="0.000000"/>
                                          </p:val>
                                        </p:tav>
                                        <p:tav tm="100000">
                                          <p:val>
                                            <p:fltVal val="1.000000"/>
                                          </p:val>
                                        </p:tav>
                                      </p:tavLst>
                                    </p:anim>
                                    <p:anim calcmode="lin" valueType="num">
                                      <p:cBhvr>
                                        <p:cTn id="192" dur="164" tmFilter="0, 0; 0.125,0.2665; 0.25,0.4; 0.375,0.465; 0.5,0.5;  0.625,0.535; 0.75,0.6; 0.875,0.7335; 1,1">
                                          <p:stCondLst>
                                            <p:cond delay="1656"/>
                                          </p:stCondLst>
                                        </p:cTn>
                                        <p:tgtEl>
                                          <p:spTgt spid="4">
                                            <p:txEl>
                                              <p:charRg st="10" end="10"/>
                                            </p:txEl>
                                          </p:spTgt>
                                        </p:tgtEl>
                                        <p:attrNameLst>
                                          <p:attrName>ppt_y</p:attrName>
                                        </p:attrNameLst>
                                      </p:cBhvr>
                                      <p:tavLst>
                                        <p:tav tm="0" fmla="#ppt_y-sin(pi*$)/81">
                                          <p:val>
                                            <p:fltVal val="0.000000"/>
                                          </p:val>
                                        </p:tav>
                                        <p:tav tm="100000">
                                          <p:val>
                                            <p:fltVal val="1.000000"/>
                                          </p:val>
                                        </p:tav>
                                      </p:tavLst>
                                    </p:anim>
                                    <p:animScale>
                                      <p:cBhvr>
                                        <p:cTn id="193" dur="26">
                                          <p:stCondLst>
                                            <p:cond delay="650"/>
                                          </p:stCondLst>
                                        </p:cTn>
                                        <p:tgtEl>
                                          <p:spTgt spid="4">
                                            <p:txEl>
                                              <p:charRg st="10" end="10"/>
                                            </p:txEl>
                                          </p:spTgt>
                                        </p:tgtEl>
                                      </p:cBhvr>
                                      <p:to x="100000" y="60000"/>
                                    </p:animScale>
                                    <p:animScale>
                                      <p:cBhvr>
                                        <p:cTn id="194" dur="166" decel="50000">
                                          <p:stCondLst>
                                            <p:cond delay="676"/>
                                          </p:stCondLst>
                                        </p:cTn>
                                        <p:tgtEl>
                                          <p:spTgt spid="4">
                                            <p:txEl>
                                              <p:charRg st="10" end="10"/>
                                            </p:txEl>
                                          </p:spTgt>
                                        </p:tgtEl>
                                      </p:cBhvr>
                                      <p:to x="100000" y="100000"/>
                                    </p:animScale>
                                    <p:animScale>
                                      <p:cBhvr>
                                        <p:cTn id="195" dur="26">
                                          <p:stCondLst>
                                            <p:cond delay="1312"/>
                                          </p:stCondLst>
                                        </p:cTn>
                                        <p:tgtEl>
                                          <p:spTgt spid="4">
                                            <p:txEl>
                                              <p:charRg st="10" end="10"/>
                                            </p:txEl>
                                          </p:spTgt>
                                        </p:tgtEl>
                                      </p:cBhvr>
                                      <p:to x="100000" y="80000"/>
                                    </p:animScale>
                                    <p:animScale>
                                      <p:cBhvr>
                                        <p:cTn id="196" dur="166" decel="50000">
                                          <p:stCondLst>
                                            <p:cond delay="1338"/>
                                          </p:stCondLst>
                                        </p:cTn>
                                        <p:tgtEl>
                                          <p:spTgt spid="4">
                                            <p:txEl>
                                              <p:charRg st="10" end="10"/>
                                            </p:txEl>
                                          </p:spTgt>
                                        </p:tgtEl>
                                      </p:cBhvr>
                                      <p:to x="100000" y="100000"/>
                                    </p:animScale>
                                    <p:animScale>
                                      <p:cBhvr>
                                        <p:cTn id="197" dur="26">
                                          <p:stCondLst>
                                            <p:cond delay="1642"/>
                                          </p:stCondLst>
                                        </p:cTn>
                                        <p:tgtEl>
                                          <p:spTgt spid="4">
                                            <p:txEl>
                                              <p:charRg st="10" end="10"/>
                                            </p:txEl>
                                          </p:spTgt>
                                        </p:tgtEl>
                                      </p:cBhvr>
                                      <p:to x="100000" y="90000"/>
                                    </p:animScale>
                                    <p:animScale>
                                      <p:cBhvr>
                                        <p:cTn id="198" dur="166" decel="50000">
                                          <p:stCondLst>
                                            <p:cond delay="1668"/>
                                          </p:stCondLst>
                                        </p:cTn>
                                        <p:tgtEl>
                                          <p:spTgt spid="4">
                                            <p:txEl>
                                              <p:charRg st="10" end="10"/>
                                            </p:txEl>
                                          </p:spTgt>
                                        </p:tgtEl>
                                      </p:cBhvr>
                                      <p:to x="100000" y="100000"/>
                                    </p:animScale>
                                    <p:animScale>
                                      <p:cBhvr>
                                        <p:cTn id="199" dur="26">
                                          <p:stCondLst>
                                            <p:cond delay="1808"/>
                                          </p:stCondLst>
                                        </p:cTn>
                                        <p:tgtEl>
                                          <p:spTgt spid="4">
                                            <p:txEl>
                                              <p:charRg st="10" end="10"/>
                                            </p:txEl>
                                          </p:spTgt>
                                        </p:tgtEl>
                                      </p:cBhvr>
                                      <p:to x="100000" y="95000"/>
                                    </p:animScale>
                                    <p:animScale>
                                      <p:cBhvr>
                                        <p:cTn id="200" dur="166" decel="50000">
                                          <p:stCondLst>
                                            <p:cond delay="1834"/>
                                          </p:stCondLst>
                                        </p:cTn>
                                        <p:tgtEl>
                                          <p:spTgt spid="4">
                                            <p:txEl>
                                              <p:charRg st="10" end="10"/>
                                            </p:txEl>
                                          </p:spTgt>
                                        </p:tgtEl>
                                      </p:cBhvr>
                                      <p:to x="100000" y="100000"/>
                                    </p:animScale>
                                  </p:childTnLst>
                                </p:cTn>
                              </p:par>
                            </p:childTnLst>
                          </p:cTn>
                        </p:par>
                      </p:childTnLst>
                    </p:cTn>
                  </p:par>
                  <p:par>
                    <p:cTn id="201" fill="hold">
                      <p:stCondLst>
                        <p:cond delay="indefinite"/>
                      </p:stCondLst>
                      <p:childTnLst>
                        <p:par>
                          <p:cTn id="202" fill="hold">
                            <p:stCondLst>
                              <p:cond delay="0"/>
                            </p:stCondLst>
                            <p:childTnLst>
                              <p:par>
                                <p:cTn id="203" presetID="26" presetClass="entr" presetSubtype="0" fill="hold" nodeType="clickEffect">
                                  <p:stCondLst>
                                    <p:cond delay="0"/>
                                  </p:stCondLst>
                                  <p:childTnLst>
                                    <p:set>
                                      <p:cBhvr>
                                        <p:cTn id="204" dur="1" fill="hold">
                                          <p:stCondLst>
                                            <p:cond delay="0"/>
                                          </p:stCondLst>
                                        </p:cTn>
                                        <p:tgtEl>
                                          <p:spTgt spid="4">
                                            <p:txEl>
                                              <p:charRg st="11" end="11"/>
                                            </p:txEl>
                                          </p:spTgt>
                                        </p:tgtEl>
                                        <p:attrNameLst>
                                          <p:attrName>style.visibility</p:attrName>
                                        </p:attrNameLst>
                                      </p:cBhvr>
                                      <p:to>
                                        <p:strVal val="visible"/>
                                      </p:to>
                                    </p:set>
                                    <p:animEffect transition="in" filter="wipe(down)">
                                      <p:cBhvr>
                                        <p:cTn id="205" dur="580">
                                          <p:stCondLst>
                                            <p:cond delay="0"/>
                                          </p:stCondLst>
                                        </p:cTn>
                                        <p:tgtEl>
                                          <p:spTgt spid="4">
                                            <p:txEl>
                                              <p:charRg st="11" end="11"/>
                                            </p:txEl>
                                          </p:spTgt>
                                        </p:tgtEl>
                                      </p:cBhvr>
                                    </p:animEffect>
                                    <p:anim calcmode="lin" valueType="num">
                                      <p:cBhvr>
                                        <p:cTn id="206" dur="1822" tmFilter="0,0; 0.14,0.36; 0.43,0.73; 0.71,0.91; 1.0,1.0">
                                          <p:stCondLst>
                                            <p:cond delay="0"/>
                                          </p:stCondLst>
                                        </p:cTn>
                                        <p:tgtEl>
                                          <p:spTgt spid="4">
                                            <p:txEl>
                                              <p:charRg st="11" end="11"/>
                                            </p:txEl>
                                          </p:spTgt>
                                        </p:tgtEl>
                                        <p:attrNameLst>
                                          <p:attrName>ppt_x</p:attrName>
                                        </p:attrNameLst>
                                      </p:cBhvr>
                                      <p:tavLst>
                                        <p:tav tm="0">
                                          <p:val>
                                            <p:strVal val="#ppt_x-0.25"/>
                                          </p:val>
                                        </p:tav>
                                        <p:tav tm="100000">
                                          <p:val>
                                            <p:strVal val="#ppt_x"/>
                                          </p:val>
                                        </p:tav>
                                      </p:tavLst>
                                    </p:anim>
                                    <p:anim calcmode="lin" valueType="num">
                                      <p:cBhvr>
                                        <p:cTn id="207" dur="664" tmFilter="0.0,0.0; 0.25,0.07; 0.50,0.2; 0.75,0.467; 1.0,1.0">
                                          <p:stCondLst>
                                            <p:cond delay="0"/>
                                          </p:stCondLst>
                                        </p:cTn>
                                        <p:tgtEl>
                                          <p:spTgt spid="4">
                                            <p:txEl>
                                              <p:charRg st="11" end="11"/>
                                            </p:txEl>
                                          </p:spTgt>
                                        </p:tgtEl>
                                        <p:attrNameLst>
                                          <p:attrName>ppt_y</p:attrName>
                                        </p:attrNameLst>
                                      </p:cBhvr>
                                      <p:tavLst>
                                        <p:tav tm="0" fmla="#ppt_y-sin(pi*$)/3">
                                          <p:val>
                                            <p:fltVal val="0.500000"/>
                                          </p:val>
                                        </p:tav>
                                        <p:tav tm="100000">
                                          <p:val>
                                            <p:fltVal val="1.000000"/>
                                          </p:val>
                                        </p:tav>
                                      </p:tavLst>
                                    </p:anim>
                                    <p:anim calcmode="lin" valueType="num">
                                      <p:cBhvr>
                                        <p:cTn id="208" dur="664" tmFilter="0, 0; 0.125,0.2665; 0.25,0.4; 0.375,0.465; 0.5,0.5;  0.625,0.535; 0.75,0.6; 0.875,0.7335; 1,1">
                                          <p:stCondLst>
                                            <p:cond delay="664"/>
                                          </p:stCondLst>
                                        </p:cTn>
                                        <p:tgtEl>
                                          <p:spTgt spid="4">
                                            <p:txEl>
                                              <p:charRg st="11" end="11"/>
                                            </p:txEl>
                                          </p:spTgt>
                                        </p:tgtEl>
                                        <p:attrNameLst>
                                          <p:attrName>ppt_y</p:attrName>
                                        </p:attrNameLst>
                                      </p:cBhvr>
                                      <p:tavLst>
                                        <p:tav tm="0" fmla="#ppt_y-sin(pi*$)/9">
                                          <p:val>
                                            <p:fltVal val="0.000000"/>
                                          </p:val>
                                        </p:tav>
                                        <p:tav tm="100000">
                                          <p:val>
                                            <p:fltVal val="1.000000"/>
                                          </p:val>
                                        </p:tav>
                                      </p:tavLst>
                                    </p:anim>
                                    <p:anim calcmode="lin" valueType="num">
                                      <p:cBhvr>
                                        <p:cTn id="209" dur="332" tmFilter="0, 0; 0.125,0.2665; 0.25,0.4; 0.375,0.465; 0.5,0.5;  0.625,0.535; 0.75,0.6; 0.875,0.7335; 1,1">
                                          <p:stCondLst>
                                            <p:cond delay="1324"/>
                                          </p:stCondLst>
                                        </p:cTn>
                                        <p:tgtEl>
                                          <p:spTgt spid="4">
                                            <p:txEl>
                                              <p:charRg st="11" end="11"/>
                                            </p:txEl>
                                          </p:spTgt>
                                        </p:tgtEl>
                                        <p:attrNameLst>
                                          <p:attrName>ppt_y</p:attrName>
                                        </p:attrNameLst>
                                      </p:cBhvr>
                                      <p:tavLst>
                                        <p:tav tm="0" fmla="#ppt_y-sin(pi*$)/27">
                                          <p:val>
                                            <p:fltVal val="0.000000"/>
                                          </p:val>
                                        </p:tav>
                                        <p:tav tm="100000">
                                          <p:val>
                                            <p:fltVal val="1.000000"/>
                                          </p:val>
                                        </p:tav>
                                      </p:tavLst>
                                    </p:anim>
                                    <p:anim calcmode="lin" valueType="num">
                                      <p:cBhvr>
                                        <p:cTn id="210" dur="164" tmFilter="0, 0; 0.125,0.2665; 0.25,0.4; 0.375,0.465; 0.5,0.5;  0.625,0.535; 0.75,0.6; 0.875,0.7335; 1,1">
                                          <p:stCondLst>
                                            <p:cond delay="1656"/>
                                          </p:stCondLst>
                                        </p:cTn>
                                        <p:tgtEl>
                                          <p:spTgt spid="4">
                                            <p:txEl>
                                              <p:charRg st="11" end="11"/>
                                            </p:txEl>
                                          </p:spTgt>
                                        </p:tgtEl>
                                        <p:attrNameLst>
                                          <p:attrName>ppt_y</p:attrName>
                                        </p:attrNameLst>
                                      </p:cBhvr>
                                      <p:tavLst>
                                        <p:tav tm="0" fmla="#ppt_y-sin(pi*$)/81">
                                          <p:val>
                                            <p:fltVal val="0.000000"/>
                                          </p:val>
                                        </p:tav>
                                        <p:tav tm="100000">
                                          <p:val>
                                            <p:fltVal val="1.000000"/>
                                          </p:val>
                                        </p:tav>
                                      </p:tavLst>
                                    </p:anim>
                                    <p:animScale>
                                      <p:cBhvr>
                                        <p:cTn id="211" dur="26">
                                          <p:stCondLst>
                                            <p:cond delay="650"/>
                                          </p:stCondLst>
                                        </p:cTn>
                                        <p:tgtEl>
                                          <p:spTgt spid="4">
                                            <p:txEl>
                                              <p:charRg st="11" end="11"/>
                                            </p:txEl>
                                          </p:spTgt>
                                        </p:tgtEl>
                                      </p:cBhvr>
                                      <p:to x="100000" y="60000"/>
                                    </p:animScale>
                                    <p:animScale>
                                      <p:cBhvr>
                                        <p:cTn id="212" dur="166" decel="50000">
                                          <p:stCondLst>
                                            <p:cond delay="676"/>
                                          </p:stCondLst>
                                        </p:cTn>
                                        <p:tgtEl>
                                          <p:spTgt spid="4">
                                            <p:txEl>
                                              <p:charRg st="11" end="11"/>
                                            </p:txEl>
                                          </p:spTgt>
                                        </p:tgtEl>
                                      </p:cBhvr>
                                      <p:to x="100000" y="100000"/>
                                    </p:animScale>
                                    <p:animScale>
                                      <p:cBhvr>
                                        <p:cTn id="213" dur="26">
                                          <p:stCondLst>
                                            <p:cond delay="1312"/>
                                          </p:stCondLst>
                                        </p:cTn>
                                        <p:tgtEl>
                                          <p:spTgt spid="4">
                                            <p:txEl>
                                              <p:charRg st="11" end="11"/>
                                            </p:txEl>
                                          </p:spTgt>
                                        </p:tgtEl>
                                      </p:cBhvr>
                                      <p:to x="100000" y="80000"/>
                                    </p:animScale>
                                    <p:animScale>
                                      <p:cBhvr>
                                        <p:cTn id="214" dur="166" decel="50000">
                                          <p:stCondLst>
                                            <p:cond delay="1338"/>
                                          </p:stCondLst>
                                        </p:cTn>
                                        <p:tgtEl>
                                          <p:spTgt spid="4">
                                            <p:txEl>
                                              <p:charRg st="11" end="11"/>
                                            </p:txEl>
                                          </p:spTgt>
                                        </p:tgtEl>
                                      </p:cBhvr>
                                      <p:to x="100000" y="100000"/>
                                    </p:animScale>
                                    <p:animScale>
                                      <p:cBhvr>
                                        <p:cTn id="215" dur="26">
                                          <p:stCondLst>
                                            <p:cond delay="1642"/>
                                          </p:stCondLst>
                                        </p:cTn>
                                        <p:tgtEl>
                                          <p:spTgt spid="4">
                                            <p:txEl>
                                              <p:charRg st="11" end="11"/>
                                            </p:txEl>
                                          </p:spTgt>
                                        </p:tgtEl>
                                      </p:cBhvr>
                                      <p:to x="100000" y="90000"/>
                                    </p:animScale>
                                    <p:animScale>
                                      <p:cBhvr>
                                        <p:cTn id="216" dur="166" decel="50000">
                                          <p:stCondLst>
                                            <p:cond delay="1668"/>
                                          </p:stCondLst>
                                        </p:cTn>
                                        <p:tgtEl>
                                          <p:spTgt spid="4">
                                            <p:txEl>
                                              <p:charRg st="11" end="11"/>
                                            </p:txEl>
                                          </p:spTgt>
                                        </p:tgtEl>
                                      </p:cBhvr>
                                      <p:to x="100000" y="100000"/>
                                    </p:animScale>
                                    <p:animScale>
                                      <p:cBhvr>
                                        <p:cTn id="217" dur="26">
                                          <p:stCondLst>
                                            <p:cond delay="1808"/>
                                          </p:stCondLst>
                                        </p:cTn>
                                        <p:tgtEl>
                                          <p:spTgt spid="4">
                                            <p:txEl>
                                              <p:charRg st="11" end="11"/>
                                            </p:txEl>
                                          </p:spTgt>
                                        </p:tgtEl>
                                      </p:cBhvr>
                                      <p:to x="100000" y="95000"/>
                                    </p:animScale>
                                    <p:animScale>
                                      <p:cBhvr>
                                        <p:cTn id="218" dur="166" decel="50000">
                                          <p:stCondLst>
                                            <p:cond delay="1834"/>
                                          </p:stCondLst>
                                        </p:cTn>
                                        <p:tgtEl>
                                          <p:spTgt spid="4">
                                            <p:txEl>
                                              <p:charRg st="11" end="11"/>
                                            </p:txEl>
                                          </p:spTgt>
                                        </p:tgtEl>
                                      </p:cBhvr>
                                      <p:to x="100000" y="100000"/>
                                    </p:animScale>
                                  </p:childTnLst>
                                </p:cTn>
                              </p:par>
                            </p:childTnLst>
                          </p:cTn>
                        </p:par>
                      </p:childTnLst>
                    </p:cTn>
                  </p:par>
                  <p:par>
                    <p:cTn id="219" fill="hold">
                      <p:stCondLst>
                        <p:cond delay="indefinite"/>
                      </p:stCondLst>
                      <p:childTnLst>
                        <p:par>
                          <p:cTn id="220" fill="hold">
                            <p:stCondLst>
                              <p:cond delay="0"/>
                            </p:stCondLst>
                            <p:childTnLst>
                              <p:par>
                                <p:cTn id="221" presetID="26" presetClass="entr" presetSubtype="0" fill="hold" nodeType="clickEffect">
                                  <p:stCondLst>
                                    <p:cond delay="0"/>
                                  </p:stCondLst>
                                  <p:childTnLst>
                                    <p:set>
                                      <p:cBhvr>
                                        <p:cTn id="222" dur="1" fill="hold">
                                          <p:stCondLst>
                                            <p:cond delay="0"/>
                                          </p:stCondLst>
                                        </p:cTn>
                                        <p:tgtEl>
                                          <p:spTgt spid="4">
                                            <p:txEl>
                                              <p:charRg st="12" end="12"/>
                                            </p:txEl>
                                          </p:spTgt>
                                        </p:tgtEl>
                                        <p:attrNameLst>
                                          <p:attrName>style.visibility</p:attrName>
                                        </p:attrNameLst>
                                      </p:cBhvr>
                                      <p:to>
                                        <p:strVal val="visible"/>
                                      </p:to>
                                    </p:set>
                                    <p:animEffect transition="in" filter="wipe(down)">
                                      <p:cBhvr>
                                        <p:cTn id="223" dur="580">
                                          <p:stCondLst>
                                            <p:cond delay="0"/>
                                          </p:stCondLst>
                                        </p:cTn>
                                        <p:tgtEl>
                                          <p:spTgt spid="4">
                                            <p:txEl>
                                              <p:charRg st="12" end="12"/>
                                            </p:txEl>
                                          </p:spTgt>
                                        </p:tgtEl>
                                      </p:cBhvr>
                                    </p:animEffect>
                                    <p:anim calcmode="lin" valueType="num">
                                      <p:cBhvr>
                                        <p:cTn id="224" dur="1822" tmFilter="0,0; 0.14,0.36; 0.43,0.73; 0.71,0.91; 1.0,1.0">
                                          <p:stCondLst>
                                            <p:cond delay="0"/>
                                          </p:stCondLst>
                                        </p:cTn>
                                        <p:tgtEl>
                                          <p:spTgt spid="4">
                                            <p:txEl>
                                              <p:charRg st="12" end="12"/>
                                            </p:txEl>
                                          </p:spTgt>
                                        </p:tgtEl>
                                        <p:attrNameLst>
                                          <p:attrName>ppt_x</p:attrName>
                                        </p:attrNameLst>
                                      </p:cBhvr>
                                      <p:tavLst>
                                        <p:tav tm="0">
                                          <p:val>
                                            <p:strVal val="#ppt_x-0.25"/>
                                          </p:val>
                                        </p:tav>
                                        <p:tav tm="100000">
                                          <p:val>
                                            <p:strVal val="#ppt_x"/>
                                          </p:val>
                                        </p:tav>
                                      </p:tavLst>
                                    </p:anim>
                                    <p:anim calcmode="lin" valueType="num">
                                      <p:cBhvr>
                                        <p:cTn id="225" dur="664" tmFilter="0.0,0.0; 0.25,0.07; 0.50,0.2; 0.75,0.467; 1.0,1.0">
                                          <p:stCondLst>
                                            <p:cond delay="0"/>
                                          </p:stCondLst>
                                        </p:cTn>
                                        <p:tgtEl>
                                          <p:spTgt spid="4">
                                            <p:txEl>
                                              <p:charRg st="12" end="12"/>
                                            </p:txEl>
                                          </p:spTgt>
                                        </p:tgtEl>
                                        <p:attrNameLst>
                                          <p:attrName>ppt_y</p:attrName>
                                        </p:attrNameLst>
                                      </p:cBhvr>
                                      <p:tavLst>
                                        <p:tav tm="0" fmla="#ppt_y-sin(pi*$)/3">
                                          <p:val>
                                            <p:fltVal val="0.500000"/>
                                          </p:val>
                                        </p:tav>
                                        <p:tav tm="100000">
                                          <p:val>
                                            <p:fltVal val="1.000000"/>
                                          </p:val>
                                        </p:tav>
                                      </p:tavLst>
                                    </p:anim>
                                    <p:anim calcmode="lin" valueType="num">
                                      <p:cBhvr>
                                        <p:cTn id="226" dur="664" tmFilter="0, 0; 0.125,0.2665; 0.25,0.4; 0.375,0.465; 0.5,0.5;  0.625,0.535; 0.75,0.6; 0.875,0.7335; 1,1">
                                          <p:stCondLst>
                                            <p:cond delay="664"/>
                                          </p:stCondLst>
                                        </p:cTn>
                                        <p:tgtEl>
                                          <p:spTgt spid="4">
                                            <p:txEl>
                                              <p:charRg st="12" end="12"/>
                                            </p:txEl>
                                          </p:spTgt>
                                        </p:tgtEl>
                                        <p:attrNameLst>
                                          <p:attrName>ppt_y</p:attrName>
                                        </p:attrNameLst>
                                      </p:cBhvr>
                                      <p:tavLst>
                                        <p:tav tm="0" fmla="#ppt_y-sin(pi*$)/9">
                                          <p:val>
                                            <p:fltVal val="0.000000"/>
                                          </p:val>
                                        </p:tav>
                                        <p:tav tm="100000">
                                          <p:val>
                                            <p:fltVal val="1.000000"/>
                                          </p:val>
                                        </p:tav>
                                      </p:tavLst>
                                    </p:anim>
                                    <p:anim calcmode="lin" valueType="num">
                                      <p:cBhvr>
                                        <p:cTn id="227" dur="332" tmFilter="0, 0; 0.125,0.2665; 0.25,0.4; 0.375,0.465; 0.5,0.5;  0.625,0.535; 0.75,0.6; 0.875,0.7335; 1,1">
                                          <p:stCondLst>
                                            <p:cond delay="1324"/>
                                          </p:stCondLst>
                                        </p:cTn>
                                        <p:tgtEl>
                                          <p:spTgt spid="4">
                                            <p:txEl>
                                              <p:charRg st="12" end="12"/>
                                            </p:txEl>
                                          </p:spTgt>
                                        </p:tgtEl>
                                        <p:attrNameLst>
                                          <p:attrName>ppt_y</p:attrName>
                                        </p:attrNameLst>
                                      </p:cBhvr>
                                      <p:tavLst>
                                        <p:tav tm="0" fmla="#ppt_y-sin(pi*$)/27">
                                          <p:val>
                                            <p:fltVal val="0.000000"/>
                                          </p:val>
                                        </p:tav>
                                        <p:tav tm="100000">
                                          <p:val>
                                            <p:fltVal val="1.000000"/>
                                          </p:val>
                                        </p:tav>
                                      </p:tavLst>
                                    </p:anim>
                                    <p:anim calcmode="lin" valueType="num">
                                      <p:cBhvr>
                                        <p:cTn id="228" dur="164" tmFilter="0, 0; 0.125,0.2665; 0.25,0.4; 0.375,0.465; 0.5,0.5;  0.625,0.535; 0.75,0.6; 0.875,0.7335; 1,1">
                                          <p:stCondLst>
                                            <p:cond delay="1656"/>
                                          </p:stCondLst>
                                        </p:cTn>
                                        <p:tgtEl>
                                          <p:spTgt spid="4">
                                            <p:txEl>
                                              <p:charRg st="12" end="12"/>
                                            </p:txEl>
                                          </p:spTgt>
                                        </p:tgtEl>
                                        <p:attrNameLst>
                                          <p:attrName>ppt_y</p:attrName>
                                        </p:attrNameLst>
                                      </p:cBhvr>
                                      <p:tavLst>
                                        <p:tav tm="0" fmla="#ppt_y-sin(pi*$)/81">
                                          <p:val>
                                            <p:fltVal val="0.000000"/>
                                          </p:val>
                                        </p:tav>
                                        <p:tav tm="100000">
                                          <p:val>
                                            <p:fltVal val="1.000000"/>
                                          </p:val>
                                        </p:tav>
                                      </p:tavLst>
                                    </p:anim>
                                    <p:animScale>
                                      <p:cBhvr>
                                        <p:cTn id="229" dur="26">
                                          <p:stCondLst>
                                            <p:cond delay="650"/>
                                          </p:stCondLst>
                                        </p:cTn>
                                        <p:tgtEl>
                                          <p:spTgt spid="4">
                                            <p:txEl>
                                              <p:charRg st="12" end="12"/>
                                            </p:txEl>
                                          </p:spTgt>
                                        </p:tgtEl>
                                      </p:cBhvr>
                                      <p:to x="100000" y="60000"/>
                                    </p:animScale>
                                    <p:animScale>
                                      <p:cBhvr>
                                        <p:cTn id="230" dur="166" decel="50000">
                                          <p:stCondLst>
                                            <p:cond delay="676"/>
                                          </p:stCondLst>
                                        </p:cTn>
                                        <p:tgtEl>
                                          <p:spTgt spid="4">
                                            <p:txEl>
                                              <p:charRg st="12" end="12"/>
                                            </p:txEl>
                                          </p:spTgt>
                                        </p:tgtEl>
                                      </p:cBhvr>
                                      <p:to x="100000" y="100000"/>
                                    </p:animScale>
                                    <p:animScale>
                                      <p:cBhvr>
                                        <p:cTn id="231" dur="26">
                                          <p:stCondLst>
                                            <p:cond delay="1312"/>
                                          </p:stCondLst>
                                        </p:cTn>
                                        <p:tgtEl>
                                          <p:spTgt spid="4">
                                            <p:txEl>
                                              <p:charRg st="12" end="12"/>
                                            </p:txEl>
                                          </p:spTgt>
                                        </p:tgtEl>
                                      </p:cBhvr>
                                      <p:to x="100000" y="80000"/>
                                    </p:animScale>
                                    <p:animScale>
                                      <p:cBhvr>
                                        <p:cTn id="232" dur="166" decel="50000">
                                          <p:stCondLst>
                                            <p:cond delay="1338"/>
                                          </p:stCondLst>
                                        </p:cTn>
                                        <p:tgtEl>
                                          <p:spTgt spid="4">
                                            <p:txEl>
                                              <p:charRg st="12" end="12"/>
                                            </p:txEl>
                                          </p:spTgt>
                                        </p:tgtEl>
                                      </p:cBhvr>
                                      <p:to x="100000" y="100000"/>
                                    </p:animScale>
                                    <p:animScale>
                                      <p:cBhvr>
                                        <p:cTn id="233" dur="26">
                                          <p:stCondLst>
                                            <p:cond delay="1642"/>
                                          </p:stCondLst>
                                        </p:cTn>
                                        <p:tgtEl>
                                          <p:spTgt spid="4">
                                            <p:txEl>
                                              <p:charRg st="12" end="12"/>
                                            </p:txEl>
                                          </p:spTgt>
                                        </p:tgtEl>
                                      </p:cBhvr>
                                      <p:to x="100000" y="90000"/>
                                    </p:animScale>
                                    <p:animScale>
                                      <p:cBhvr>
                                        <p:cTn id="234" dur="166" decel="50000">
                                          <p:stCondLst>
                                            <p:cond delay="1668"/>
                                          </p:stCondLst>
                                        </p:cTn>
                                        <p:tgtEl>
                                          <p:spTgt spid="4">
                                            <p:txEl>
                                              <p:charRg st="12" end="12"/>
                                            </p:txEl>
                                          </p:spTgt>
                                        </p:tgtEl>
                                      </p:cBhvr>
                                      <p:to x="100000" y="100000"/>
                                    </p:animScale>
                                    <p:animScale>
                                      <p:cBhvr>
                                        <p:cTn id="235" dur="26">
                                          <p:stCondLst>
                                            <p:cond delay="1808"/>
                                          </p:stCondLst>
                                        </p:cTn>
                                        <p:tgtEl>
                                          <p:spTgt spid="4">
                                            <p:txEl>
                                              <p:charRg st="12" end="12"/>
                                            </p:txEl>
                                          </p:spTgt>
                                        </p:tgtEl>
                                      </p:cBhvr>
                                      <p:to x="100000" y="95000"/>
                                    </p:animScale>
                                    <p:animScale>
                                      <p:cBhvr>
                                        <p:cTn id="236" dur="166" decel="50000">
                                          <p:stCondLst>
                                            <p:cond delay="1834"/>
                                          </p:stCondLst>
                                        </p:cTn>
                                        <p:tgtEl>
                                          <p:spTgt spid="4">
                                            <p:txEl>
                                              <p:charRg st="12" end="1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982980" y="476885"/>
            <a:ext cx="10478770" cy="6323330"/>
          </a:xfrm>
          <a:prstGeom prst="rect">
            <a:avLst/>
          </a:prstGeom>
          <a:noFill/>
          <a:ln w="9525">
            <a:noFill/>
          </a:ln>
        </p:spPr>
        <p:txBody>
          <a:bodyPr wrap="square" anchor="ctr" anchorCtr="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4.索赔按索赔当事人的不同可分为(　　)。</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A.承包商与业主之间的索赔	B.承包商与分包人之间的索赔</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C.承包商与供货人之间的索赔	D.承包商与保险人之间的索赔</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E.业主与分包人之间的索赔</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5.索赔按索赔所依据的理由分类分为(　　)。</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A.合同内索赔	B.合同外索赔	C.道义索赔	D.单项索赔</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E.总索赔</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6.索赔成立的条件有(　　)。</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A.与合同对照,事件已造成了承包商工程项目成本的额外支出,或直接工期损失</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B.因为某种原因使得承包商或业主受到严重的利益影响,并带有严重经济损失</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C.造成费用增加或工期损失的原因,按合同约定不属于承包商的行为责任或风险责任</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D.承包商按合同规定的程序提交索赔意向通知和索赔报告</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E.业主违反合同给承包商造成时间费用的损失</a:t>
            </a:r>
            <a:endParaRPr dirty="0">
              <a:solidFill>
                <a:schemeClr val="tx1"/>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xEl>
                                              <p:charRg st="15" end="15"/>
                                            </p:txEl>
                                          </p:spTgt>
                                        </p:tgtEl>
                                        <p:attrNameLst>
                                          <p:attrName>style.visibility</p:attrName>
                                        </p:attrNameLst>
                                      </p:cBhvr>
                                      <p:to>
                                        <p:strVal val="visible"/>
                                      </p:to>
                                    </p:set>
                                    <p:animEffect transition="in" filter="wipe(down)">
                                      <p:cBhvr>
                                        <p:cTn id="7" dur="580">
                                          <p:stCondLst>
                                            <p:cond delay="0"/>
                                          </p:stCondLst>
                                        </p:cTn>
                                        <p:tgtEl>
                                          <p:spTgt spid="4">
                                            <p:txEl>
                                              <p:charRg st="15" end="15"/>
                                            </p:txEl>
                                          </p:spTgt>
                                        </p:tgtEl>
                                      </p:cBhvr>
                                    </p:animEffect>
                                    <p:anim calcmode="lin" valueType="num">
                                      <p:cBhvr>
                                        <p:cTn id="8" dur="1822" tmFilter="0,0; 0.14,0.36; 0.43,0.73; 0.71,0.91; 1.0,1.0">
                                          <p:stCondLst>
                                            <p:cond delay="0"/>
                                          </p:stCondLst>
                                        </p:cTn>
                                        <p:tgtEl>
                                          <p:spTgt spid="4">
                                            <p:txEl>
                                              <p:charRg st="15" end="15"/>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charRg st="15" end="15"/>
                                            </p:txEl>
                                          </p:spTgt>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4">
                                            <p:txEl>
                                              <p:charRg st="15" end="15"/>
                                            </p:txEl>
                                          </p:spTgt>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4">
                                            <p:txEl>
                                              <p:charRg st="15" end="15"/>
                                            </p:txEl>
                                          </p:spTgt>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4">
                                            <p:txEl>
                                              <p:charRg st="15" end="15"/>
                                            </p:txEl>
                                          </p:spTgt>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4">
                                            <p:txEl>
                                              <p:charRg st="15" end="15"/>
                                            </p:txEl>
                                          </p:spTgt>
                                        </p:tgtEl>
                                      </p:cBhvr>
                                      <p:to x="100000" y="60000"/>
                                    </p:animScale>
                                    <p:animScale>
                                      <p:cBhvr>
                                        <p:cTn id="14" dur="166" decel="50000">
                                          <p:stCondLst>
                                            <p:cond delay="676"/>
                                          </p:stCondLst>
                                        </p:cTn>
                                        <p:tgtEl>
                                          <p:spTgt spid="4">
                                            <p:txEl>
                                              <p:charRg st="15" end="15"/>
                                            </p:txEl>
                                          </p:spTgt>
                                        </p:tgtEl>
                                      </p:cBhvr>
                                      <p:to x="100000" y="100000"/>
                                    </p:animScale>
                                    <p:animScale>
                                      <p:cBhvr>
                                        <p:cTn id="15" dur="26">
                                          <p:stCondLst>
                                            <p:cond delay="1312"/>
                                          </p:stCondLst>
                                        </p:cTn>
                                        <p:tgtEl>
                                          <p:spTgt spid="4">
                                            <p:txEl>
                                              <p:charRg st="15" end="15"/>
                                            </p:txEl>
                                          </p:spTgt>
                                        </p:tgtEl>
                                      </p:cBhvr>
                                      <p:to x="100000" y="80000"/>
                                    </p:animScale>
                                    <p:animScale>
                                      <p:cBhvr>
                                        <p:cTn id="16" dur="166" decel="50000">
                                          <p:stCondLst>
                                            <p:cond delay="1338"/>
                                          </p:stCondLst>
                                        </p:cTn>
                                        <p:tgtEl>
                                          <p:spTgt spid="4">
                                            <p:txEl>
                                              <p:charRg st="15" end="15"/>
                                            </p:txEl>
                                          </p:spTgt>
                                        </p:tgtEl>
                                      </p:cBhvr>
                                      <p:to x="100000" y="100000"/>
                                    </p:animScale>
                                    <p:animScale>
                                      <p:cBhvr>
                                        <p:cTn id="17" dur="26">
                                          <p:stCondLst>
                                            <p:cond delay="1642"/>
                                          </p:stCondLst>
                                        </p:cTn>
                                        <p:tgtEl>
                                          <p:spTgt spid="4">
                                            <p:txEl>
                                              <p:charRg st="15" end="15"/>
                                            </p:txEl>
                                          </p:spTgt>
                                        </p:tgtEl>
                                      </p:cBhvr>
                                      <p:to x="100000" y="90000"/>
                                    </p:animScale>
                                    <p:animScale>
                                      <p:cBhvr>
                                        <p:cTn id="18" dur="166" decel="50000">
                                          <p:stCondLst>
                                            <p:cond delay="1668"/>
                                          </p:stCondLst>
                                        </p:cTn>
                                        <p:tgtEl>
                                          <p:spTgt spid="4">
                                            <p:txEl>
                                              <p:charRg st="15" end="15"/>
                                            </p:txEl>
                                          </p:spTgt>
                                        </p:tgtEl>
                                      </p:cBhvr>
                                      <p:to x="100000" y="100000"/>
                                    </p:animScale>
                                    <p:animScale>
                                      <p:cBhvr>
                                        <p:cTn id="19" dur="26">
                                          <p:stCondLst>
                                            <p:cond delay="1808"/>
                                          </p:stCondLst>
                                        </p:cTn>
                                        <p:tgtEl>
                                          <p:spTgt spid="4">
                                            <p:txEl>
                                              <p:charRg st="15" end="15"/>
                                            </p:txEl>
                                          </p:spTgt>
                                        </p:tgtEl>
                                      </p:cBhvr>
                                      <p:to x="100000" y="95000"/>
                                    </p:animScale>
                                    <p:animScale>
                                      <p:cBhvr>
                                        <p:cTn id="20" dur="166" decel="50000">
                                          <p:stCondLst>
                                            <p:cond delay="1834"/>
                                          </p:stCondLst>
                                        </p:cTn>
                                        <p:tgtEl>
                                          <p:spTgt spid="4">
                                            <p:txEl>
                                              <p:charRg st="15" end="15"/>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4">
                                            <p:txEl>
                                              <p:charRg st="16" end="16"/>
                                            </p:txEl>
                                          </p:spTgt>
                                        </p:tgtEl>
                                        <p:attrNameLst>
                                          <p:attrName>style.visibility</p:attrName>
                                        </p:attrNameLst>
                                      </p:cBhvr>
                                      <p:to>
                                        <p:strVal val="visible"/>
                                      </p:to>
                                    </p:set>
                                    <p:animEffect transition="in" filter="wipe(down)">
                                      <p:cBhvr>
                                        <p:cTn id="25" dur="580">
                                          <p:stCondLst>
                                            <p:cond delay="0"/>
                                          </p:stCondLst>
                                        </p:cTn>
                                        <p:tgtEl>
                                          <p:spTgt spid="4">
                                            <p:txEl>
                                              <p:charRg st="16" end="16"/>
                                            </p:txEl>
                                          </p:spTgt>
                                        </p:tgtEl>
                                      </p:cBhvr>
                                    </p:animEffect>
                                    <p:anim calcmode="lin" valueType="num">
                                      <p:cBhvr>
                                        <p:cTn id="26" dur="1822" tmFilter="0,0; 0.14,0.36; 0.43,0.73; 0.71,0.91; 1.0,1.0">
                                          <p:stCondLst>
                                            <p:cond delay="0"/>
                                          </p:stCondLst>
                                        </p:cTn>
                                        <p:tgtEl>
                                          <p:spTgt spid="4">
                                            <p:txEl>
                                              <p:charRg st="16" end="16"/>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xEl>
                                              <p:charRg st="16" end="16"/>
                                            </p:txEl>
                                          </p:spTgt>
                                        </p:tgtEl>
                                        <p:attrNameLst>
                                          <p:attrName>ppt_y</p:attrName>
                                        </p:attrNameLst>
                                      </p:cBhvr>
                                      <p:tavLst>
                                        <p:tav tm="0" fmla="#ppt_y-sin(pi*$)/3">
                                          <p:val>
                                            <p:fltVal val="0.500000"/>
                                          </p:val>
                                        </p:tav>
                                        <p:tav tm="100000">
                                          <p:val>
                                            <p:fltVal val="1.000000"/>
                                          </p:val>
                                        </p:tav>
                                      </p:tavLst>
                                    </p:anim>
                                    <p:anim calcmode="lin" valueType="num">
                                      <p:cBhvr>
                                        <p:cTn id="28" dur="664" tmFilter="0, 0; 0.125,0.2665; 0.25,0.4; 0.375,0.465; 0.5,0.5;  0.625,0.535; 0.75,0.6; 0.875,0.7335; 1,1">
                                          <p:stCondLst>
                                            <p:cond delay="664"/>
                                          </p:stCondLst>
                                        </p:cTn>
                                        <p:tgtEl>
                                          <p:spTgt spid="4">
                                            <p:txEl>
                                              <p:charRg st="16" end="16"/>
                                            </p:txEl>
                                          </p:spTgt>
                                        </p:tgtEl>
                                        <p:attrNameLst>
                                          <p:attrName>ppt_y</p:attrName>
                                        </p:attrNameLst>
                                      </p:cBhvr>
                                      <p:tavLst>
                                        <p:tav tm="0" fmla="#ppt_y-sin(pi*$)/9">
                                          <p:val>
                                            <p:fltVal val="0.000000"/>
                                          </p:val>
                                        </p:tav>
                                        <p:tav tm="100000">
                                          <p:val>
                                            <p:fltVal val="1.000000"/>
                                          </p:val>
                                        </p:tav>
                                      </p:tavLst>
                                    </p:anim>
                                    <p:anim calcmode="lin" valueType="num">
                                      <p:cBhvr>
                                        <p:cTn id="29" dur="332" tmFilter="0, 0; 0.125,0.2665; 0.25,0.4; 0.375,0.465; 0.5,0.5;  0.625,0.535; 0.75,0.6; 0.875,0.7335; 1,1">
                                          <p:stCondLst>
                                            <p:cond delay="1324"/>
                                          </p:stCondLst>
                                        </p:cTn>
                                        <p:tgtEl>
                                          <p:spTgt spid="4">
                                            <p:txEl>
                                              <p:charRg st="16" end="16"/>
                                            </p:txEl>
                                          </p:spTgt>
                                        </p:tgtEl>
                                        <p:attrNameLst>
                                          <p:attrName>ppt_y</p:attrName>
                                        </p:attrNameLst>
                                      </p:cBhvr>
                                      <p:tavLst>
                                        <p:tav tm="0" fmla="#ppt_y-sin(pi*$)/27">
                                          <p:val>
                                            <p:fltVal val="0.000000"/>
                                          </p:val>
                                        </p:tav>
                                        <p:tav tm="100000">
                                          <p:val>
                                            <p:fltVal val="1.000000"/>
                                          </p:val>
                                        </p:tav>
                                      </p:tavLst>
                                    </p:anim>
                                    <p:anim calcmode="lin" valueType="num">
                                      <p:cBhvr>
                                        <p:cTn id="30" dur="164" tmFilter="0, 0; 0.125,0.2665; 0.25,0.4; 0.375,0.465; 0.5,0.5;  0.625,0.535; 0.75,0.6; 0.875,0.7335; 1,1">
                                          <p:stCondLst>
                                            <p:cond delay="1656"/>
                                          </p:stCondLst>
                                        </p:cTn>
                                        <p:tgtEl>
                                          <p:spTgt spid="4">
                                            <p:txEl>
                                              <p:charRg st="16" end="16"/>
                                            </p:txEl>
                                          </p:spTgt>
                                        </p:tgtEl>
                                        <p:attrNameLst>
                                          <p:attrName>ppt_y</p:attrName>
                                        </p:attrNameLst>
                                      </p:cBhvr>
                                      <p:tavLst>
                                        <p:tav tm="0" fmla="#ppt_y-sin(pi*$)/81">
                                          <p:val>
                                            <p:fltVal val="0.000000"/>
                                          </p:val>
                                        </p:tav>
                                        <p:tav tm="100000">
                                          <p:val>
                                            <p:fltVal val="1.000000"/>
                                          </p:val>
                                        </p:tav>
                                      </p:tavLst>
                                    </p:anim>
                                    <p:animScale>
                                      <p:cBhvr>
                                        <p:cTn id="31" dur="26">
                                          <p:stCondLst>
                                            <p:cond delay="650"/>
                                          </p:stCondLst>
                                        </p:cTn>
                                        <p:tgtEl>
                                          <p:spTgt spid="4">
                                            <p:txEl>
                                              <p:charRg st="16" end="16"/>
                                            </p:txEl>
                                          </p:spTgt>
                                        </p:tgtEl>
                                      </p:cBhvr>
                                      <p:to x="100000" y="60000"/>
                                    </p:animScale>
                                    <p:animScale>
                                      <p:cBhvr>
                                        <p:cTn id="32" dur="166" decel="50000">
                                          <p:stCondLst>
                                            <p:cond delay="676"/>
                                          </p:stCondLst>
                                        </p:cTn>
                                        <p:tgtEl>
                                          <p:spTgt spid="4">
                                            <p:txEl>
                                              <p:charRg st="16" end="16"/>
                                            </p:txEl>
                                          </p:spTgt>
                                        </p:tgtEl>
                                      </p:cBhvr>
                                      <p:to x="100000" y="100000"/>
                                    </p:animScale>
                                    <p:animScale>
                                      <p:cBhvr>
                                        <p:cTn id="33" dur="26">
                                          <p:stCondLst>
                                            <p:cond delay="1312"/>
                                          </p:stCondLst>
                                        </p:cTn>
                                        <p:tgtEl>
                                          <p:spTgt spid="4">
                                            <p:txEl>
                                              <p:charRg st="16" end="16"/>
                                            </p:txEl>
                                          </p:spTgt>
                                        </p:tgtEl>
                                      </p:cBhvr>
                                      <p:to x="100000" y="80000"/>
                                    </p:animScale>
                                    <p:animScale>
                                      <p:cBhvr>
                                        <p:cTn id="34" dur="166" decel="50000">
                                          <p:stCondLst>
                                            <p:cond delay="1338"/>
                                          </p:stCondLst>
                                        </p:cTn>
                                        <p:tgtEl>
                                          <p:spTgt spid="4">
                                            <p:txEl>
                                              <p:charRg st="16" end="16"/>
                                            </p:txEl>
                                          </p:spTgt>
                                        </p:tgtEl>
                                      </p:cBhvr>
                                      <p:to x="100000" y="100000"/>
                                    </p:animScale>
                                    <p:animScale>
                                      <p:cBhvr>
                                        <p:cTn id="35" dur="26">
                                          <p:stCondLst>
                                            <p:cond delay="1642"/>
                                          </p:stCondLst>
                                        </p:cTn>
                                        <p:tgtEl>
                                          <p:spTgt spid="4">
                                            <p:txEl>
                                              <p:charRg st="16" end="16"/>
                                            </p:txEl>
                                          </p:spTgt>
                                        </p:tgtEl>
                                      </p:cBhvr>
                                      <p:to x="100000" y="90000"/>
                                    </p:animScale>
                                    <p:animScale>
                                      <p:cBhvr>
                                        <p:cTn id="36" dur="166" decel="50000">
                                          <p:stCondLst>
                                            <p:cond delay="1668"/>
                                          </p:stCondLst>
                                        </p:cTn>
                                        <p:tgtEl>
                                          <p:spTgt spid="4">
                                            <p:txEl>
                                              <p:charRg st="16" end="16"/>
                                            </p:txEl>
                                          </p:spTgt>
                                        </p:tgtEl>
                                      </p:cBhvr>
                                      <p:to x="100000" y="100000"/>
                                    </p:animScale>
                                    <p:animScale>
                                      <p:cBhvr>
                                        <p:cTn id="37" dur="26">
                                          <p:stCondLst>
                                            <p:cond delay="1808"/>
                                          </p:stCondLst>
                                        </p:cTn>
                                        <p:tgtEl>
                                          <p:spTgt spid="4">
                                            <p:txEl>
                                              <p:charRg st="16" end="16"/>
                                            </p:txEl>
                                          </p:spTgt>
                                        </p:tgtEl>
                                      </p:cBhvr>
                                      <p:to x="100000" y="95000"/>
                                    </p:animScale>
                                    <p:animScale>
                                      <p:cBhvr>
                                        <p:cTn id="38" dur="166" decel="50000">
                                          <p:stCondLst>
                                            <p:cond delay="1834"/>
                                          </p:stCondLst>
                                        </p:cTn>
                                        <p:tgtEl>
                                          <p:spTgt spid="4">
                                            <p:txEl>
                                              <p:charRg st="16" end="16"/>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4">
                                            <p:txEl>
                                              <p:charRg st="2" end="2"/>
                                            </p:txEl>
                                          </p:spTgt>
                                        </p:tgtEl>
                                        <p:attrNameLst>
                                          <p:attrName>style.visibility</p:attrName>
                                        </p:attrNameLst>
                                      </p:cBhvr>
                                      <p:to>
                                        <p:strVal val="visible"/>
                                      </p:to>
                                    </p:set>
                                    <p:animEffect transition="in" filter="wipe(down)">
                                      <p:cBhvr>
                                        <p:cTn id="43" dur="580">
                                          <p:stCondLst>
                                            <p:cond delay="0"/>
                                          </p:stCondLst>
                                        </p:cTn>
                                        <p:tgtEl>
                                          <p:spTgt spid="4">
                                            <p:txEl>
                                              <p:charRg st="2" end="2"/>
                                            </p:txEl>
                                          </p:spTgt>
                                        </p:tgtEl>
                                      </p:cBhvr>
                                    </p:animEffect>
                                    <p:anim calcmode="lin" valueType="num">
                                      <p:cBhvr>
                                        <p:cTn id="44" dur="1822" tmFilter="0,0; 0.14,0.36; 0.43,0.73; 0.71,0.91; 1.0,1.0">
                                          <p:stCondLst>
                                            <p:cond delay="0"/>
                                          </p:stCondLst>
                                        </p:cTn>
                                        <p:tgtEl>
                                          <p:spTgt spid="4">
                                            <p:txEl>
                                              <p:char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4">
                                            <p:txEl>
                                              <p:charRg st="2" end="2"/>
                                            </p:txEl>
                                          </p:spTgt>
                                        </p:tgtEl>
                                        <p:attrNameLst>
                                          <p:attrName>ppt_y</p:attrName>
                                        </p:attrNameLst>
                                      </p:cBhvr>
                                      <p:tavLst>
                                        <p:tav tm="0" fmla="#ppt_y-sin(pi*$)/3">
                                          <p:val>
                                            <p:fltVal val="0.500000"/>
                                          </p:val>
                                        </p:tav>
                                        <p:tav tm="100000">
                                          <p:val>
                                            <p:fltVal val="1.000000"/>
                                          </p:val>
                                        </p:tav>
                                      </p:tavLst>
                                    </p:anim>
                                    <p:anim calcmode="lin" valueType="num">
                                      <p:cBhvr>
                                        <p:cTn id="46" dur="664" tmFilter="0, 0; 0.125,0.2665; 0.25,0.4; 0.375,0.465; 0.5,0.5;  0.625,0.535; 0.75,0.6; 0.875,0.7335; 1,1">
                                          <p:stCondLst>
                                            <p:cond delay="664"/>
                                          </p:stCondLst>
                                        </p:cTn>
                                        <p:tgtEl>
                                          <p:spTgt spid="4">
                                            <p:txEl>
                                              <p:charRg st="2" end="2"/>
                                            </p:txEl>
                                          </p:spTgt>
                                        </p:tgtEl>
                                        <p:attrNameLst>
                                          <p:attrName>ppt_y</p:attrName>
                                        </p:attrNameLst>
                                      </p:cBhvr>
                                      <p:tavLst>
                                        <p:tav tm="0" fmla="#ppt_y-sin(pi*$)/9">
                                          <p:val>
                                            <p:fltVal val="0.000000"/>
                                          </p:val>
                                        </p:tav>
                                        <p:tav tm="100000">
                                          <p:val>
                                            <p:fltVal val="1.000000"/>
                                          </p:val>
                                        </p:tav>
                                      </p:tavLst>
                                    </p:anim>
                                    <p:anim calcmode="lin" valueType="num">
                                      <p:cBhvr>
                                        <p:cTn id="47" dur="332" tmFilter="0, 0; 0.125,0.2665; 0.25,0.4; 0.375,0.465; 0.5,0.5;  0.625,0.535; 0.75,0.6; 0.875,0.7335; 1,1">
                                          <p:stCondLst>
                                            <p:cond delay="1324"/>
                                          </p:stCondLst>
                                        </p:cTn>
                                        <p:tgtEl>
                                          <p:spTgt spid="4">
                                            <p:txEl>
                                              <p:charRg st="2" end="2"/>
                                            </p:txEl>
                                          </p:spTgt>
                                        </p:tgtEl>
                                        <p:attrNameLst>
                                          <p:attrName>ppt_y</p:attrName>
                                        </p:attrNameLst>
                                      </p:cBhvr>
                                      <p:tavLst>
                                        <p:tav tm="0" fmla="#ppt_y-sin(pi*$)/27">
                                          <p:val>
                                            <p:fltVal val="0.000000"/>
                                          </p:val>
                                        </p:tav>
                                        <p:tav tm="100000">
                                          <p:val>
                                            <p:fltVal val="1.000000"/>
                                          </p:val>
                                        </p:tav>
                                      </p:tavLst>
                                    </p:anim>
                                    <p:anim calcmode="lin" valueType="num">
                                      <p:cBhvr>
                                        <p:cTn id="48" dur="164" tmFilter="0, 0; 0.125,0.2665; 0.25,0.4; 0.375,0.465; 0.5,0.5;  0.625,0.535; 0.75,0.6; 0.875,0.7335; 1,1">
                                          <p:stCondLst>
                                            <p:cond delay="1656"/>
                                          </p:stCondLst>
                                        </p:cTn>
                                        <p:tgtEl>
                                          <p:spTgt spid="4">
                                            <p:txEl>
                                              <p:charRg st="2" end="2"/>
                                            </p:txEl>
                                          </p:spTgt>
                                        </p:tgtEl>
                                        <p:attrNameLst>
                                          <p:attrName>ppt_y</p:attrName>
                                        </p:attrNameLst>
                                      </p:cBhvr>
                                      <p:tavLst>
                                        <p:tav tm="0" fmla="#ppt_y-sin(pi*$)/81">
                                          <p:val>
                                            <p:fltVal val="0.000000"/>
                                          </p:val>
                                        </p:tav>
                                        <p:tav tm="100000">
                                          <p:val>
                                            <p:fltVal val="1.000000"/>
                                          </p:val>
                                        </p:tav>
                                      </p:tavLst>
                                    </p:anim>
                                    <p:animScale>
                                      <p:cBhvr>
                                        <p:cTn id="49" dur="26">
                                          <p:stCondLst>
                                            <p:cond delay="650"/>
                                          </p:stCondLst>
                                        </p:cTn>
                                        <p:tgtEl>
                                          <p:spTgt spid="4">
                                            <p:txEl>
                                              <p:charRg st="2" end="2"/>
                                            </p:txEl>
                                          </p:spTgt>
                                        </p:tgtEl>
                                      </p:cBhvr>
                                      <p:to x="100000" y="60000"/>
                                    </p:animScale>
                                    <p:animScale>
                                      <p:cBhvr>
                                        <p:cTn id="50" dur="166" decel="50000">
                                          <p:stCondLst>
                                            <p:cond delay="676"/>
                                          </p:stCondLst>
                                        </p:cTn>
                                        <p:tgtEl>
                                          <p:spTgt spid="4">
                                            <p:txEl>
                                              <p:charRg st="2" end="2"/>
                                            </p:txEl>
                                          </p:spTgt>
                                        </p:tgtEl>
                                      </p:cBhvr>
                                      <p:to x="100000" y="100000"/>
                                    </p:animScale>
                                    <p:animScale>
                                      <p:cBhvr>
                                        <p:cTn id="51" dur="26">
                                          <p:stCondLst>
                                            <p:cond delay="1312"/>
                                          </p:stCondLst>
                                        </p:cTn>
                                        <p:tgtEl>
                                          <p:spTgt spid="4">
                                            <p:txEl>
                                              <p:charRg st="2" end="2"/>
                                            </p:txEl>
                                          </p:spTgt>
                                        </p:tgtEl>
                                      </p:cBhvr>
                                      <p:to x="100000" y="80000"/>
                                    </p:animScale>
                                    <p:animScale>
                                      <p:cBhvr>
                                        <p:cTn id="52" dur="166" decel="50000">
                                          <p:stCondLst>
                                            <p:cond delay="1338"/>
                                          </p:stCondLst>
                                        </p:cTn>
                                        <p:tgtEl>
                                          <p:spTgt spid="4">
                                            <p:txEl>
                                              <p:charRg st="2" end="2"/>
                                            </p:txEl>
                                          </p:spTgt>
                                        </p:tgtEl>
                                      </p:cBhvr>
                                      <p:to x="100000" y="100000"/>
                                    </p:animScale>
                                    <p:animScale>
                                      <p:cBhvr>
                                        <p:cTn id="53" dur="26">
                                          <p:stCondLst>
                                            <p:cond delay="1642"/>
                                          </p:stCondLst>
                                        </p:cTn>
                                        <p:tgtEl>
                                          <p:spTgt spid="4">
                                            <p:txEl>
                                              <p:charRg st="2" end="2"/>
                                            </p:txEl>
                                          </p:spTgt>
                                        </p:tgtEl>
                                      </p:cBhvr>
                                      <p:to x="100000" y="90000"/>
                                    </p:animScale>
                                    <p:animScale>
                                      <p:cBhvr>
                                        <p:cTn id="54" dur="166" decel="50000">
                                          <p:stCondLst>
                                            <p:cond delay="1668"/>
                                          </p:stCondLst>
                                        </p:cTn>
                                        <p:tgtEl>
                                          <p:spTgt spid="4">
                                            <p:txEl>
                                              <p:charRg st="2" end="2"/>
                                            </p:txEl>
                                          </p:spTgt>
                                        </p:tgtEl>
                                      </p:cBhvr>
                                      <p:to x="100000" y="100000"/>
                                    </p:animScale>
                                    <p:animScale>
                                      <p:cBhvr>
                                        <p:cTn id="55" dur="26">
                                          <p:stCondLst>
                                            <p:cond delay="1808"/>
                                          </p:stCondLst>
                                        </p:cTn>
                                        <p:tgtEl>
                                          <p:spTgt spid="4">
                                            <p:txEl>
                                              <p:charRg st="2" end="2"/>
                                            </p:txEl>
                                          </p:spTgt>
                                        </p:tgtEl>
                                      </p:cBhvr>
                                      <p:to x="100000" y="95000"/>
                                    </p:animScale>
                                    <p:animScale>
                                      <p:cBhvr>
                                        <p:cTn id="56" dur="166" decel="50000">
                                          <p:stCondLst>
                                            <p:cond delay="1834"/>
                                          </p:stCondLst>
                                        </p:cTn>
                                        <p:tgtEl>
                                          <p:spTgt spid="4">
                                            <p:txEl>
                                              <p:char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4">
                                            <p:txEl>
                                              <p:charRg st="3" end="3"/>
                                            </p:txEl>
                                          </p:spTgt>
                                        </p:tgtEl>
                                        <p:attrNameLst>
                                          <p:attrName>style.visibility</p:attrName>
                                        </p:attrNameLst>
                                      </p:cBhvr>
                                      <p:to>
                                        <p:strVal val="visible"/>
                                      </p:to>
                                    </p:set>
                                    <p:animEffect transition="in" filter="wipe(down)">
                                      <p:cBhvr>
                                        <p:cTn id="61" dur="580">
                                          <p:stCondLst>
                                            <p:cond delay="0"/>
                                          </p:stCondLst>
                                        </p:cTn>
                                        <p:tgtEl>
                                          <p:spTgt spid="4">
                                            <p:txEl>
                                              <p:charRg st="3" end="3"/>
                                            </p:txEl>
                                          </p:spTgt>
                                        </p:tgtEl>
                                      </p:cBhvr>
                                    </p:animEffect>
                                    <p:anim calcmode="lin" valueType="num">
                                      <p:cBhvr>
                                        <p:cTn id="62" dur="1822" tmFilter="0,0; 0.14,0.36; 0.43,0.73; 0.71,0.91; 1.0,1.0">
                                          <p:stCondLst>
                                            <p:cond delay="0"/>
                                          </p:stCondLst>
                                        </p:cTn>
                                        <p:tgtEl>
                                          <p:spTgt spid="4">
                                            <p:txEl>
                                              <p:char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4">
                                            <p:txEl>
                                              <p:charRg st="3" end="3"/>
                                            </p:txEl>
                                          </p:spTgt>
                                        </p:tgtEl>
                                        <p:attrNameLst>
                                          <p:attrName>ppt_y</p:attrName>
                                        </p:attrNameLst>
                                      </p:cBhvr>
                                      <p:tavLst>
                                        <p:tav tm="0" fmla="#ppt_y-sin(pi*$)/3">
                                          <p:val>
                                            <p:fltVal val="0.500000"/>
                                          </p:val>
                                        </p:tav>
                                        <p:tav tm="100000">
                                          <p:val>
                                            <p:fltVal val="1.000000"/>
                                          </p:val>
                                        </p:tav>
                                      </p:tavLst>
                                    </p:anim>
                                    <p:anim calcmode="lin" valueType="num">
                                      <p:cBhvr>
                                        <p:cTn id="64" dur="664" tmFilter="0, 0; 0.125,0.2665; 0.25,0.4; 0.375,0.465; 0.5,0.5;  0.625,0.535; 0.75,0.6; 0.875,0.7335; 1,1">
                                          <p:stCondLst>
                                            <p:cond delay="664"/>
                                          </p:stCondLst>
                                        </p:cTn>
                                        <p:tgtEl>
                                          <p:spTgt spid="4">
                                            <p:txEl>
                                              <p:charRg st="3" end="3"/>
                                            </p:txEl>
                                          </p:spTgt>
                                        </p:tgtEl>
                                        <p:attrNameLst>
                                          <p:attrName>ppt_y</p:attrName>
                                        </p:attrNameLst>
                                      </p:cBhvr>
                                      <p:tavLst>
                                        <p:tav tm="0" fmla="#ppt_y-sin(pi*$)/9">
                                          <p:val>
                                            <p:fltVal val="0.000000"/>
                                          </p:val>
                                        </p:tav>
                                        <p:tav tm="100000">
                                          <p:val>
                                            <p:fltVal val="1.000000"/>
                                          </p:val>
                                        </p:tav>
                                      </p:tavLst>
                                    </p:anim>
                                    <p:anim calcmode="lin" valueType="num">
                                      <p:cBhvr>
                                        <p:cTn id="65" dur="332" tmFilter="0, 0; 0.125,0.2665; 0.25,0.4; 0.375,0.465; 0.5,0.5;  0.625,0.535; 0.75,0.6; 0.875,0.7335; 1,1">
                                          <p:stCondLst>
                                            <p:cond delay="1324"/>
                                          </p:stCondLst>
                                        </p:cTn>
                                        <p:tgtEl>
                                          <p:spTgt spid="4">
                                            <p:txEl>
                                              <p:charRg st="3" end="3"/>
                                            </p:txEl>
                                          </p:spTgt>
                                        </p:tgtEl>
                                        <p:attrNameLst>
                                          <p:attrName>ppt_y</p:attrName>
                                        </p:attrNameLst>
                                      </p:cBhvr>
                                      <p:tavLst>
                                        <p:tav tm="0" fmla="#ppt_y-sin(pi*$)/27">
                                          <p:val>
                                            <p:fltVal val="0.000000"/>
                                          </p:val>
                                        </p:tav>
                                        <p:tav tm="100000">
                                          <p:val>
                                            <p:fltVal val="1.000000"/>
                                          </p:val>
                                        </p:tav>
                                      </p:tavLst>
                                    </p:anim>
                                    <p:anim calcmode="lin" valueType="num">
                                      <p:cBhvr>
                                        <p:cTn id="66" dur="164" tmFilter="0, 0; 0.125,0.2665; 0.25,0.4; 0.375,0.465; 0.5,0.5;  0.625,0.535; 0.75,0.6; 0.875,0.7335; 1,1">
                                          <p:stCondLst>
                                            <p:cond delay="1656"/>
                                          </p:stCondLst>
                                        </p:cTn>
                                        <p:tgtEl>
                                          <p:spTgt spid="4">
                                            <p:txEl>
                                              <p:charRg st="3" end="3"/>
                                            </p:txEl>
                                          </p:spTgt>
                                        </p:tgtEl>
                                        <p:attrNameLst>
                                          <p:attrName>ppt_y</p:attrName>
                                        </p:attrNameLst>
                                      </p:cBhvr>
                                      <p:tavLst>
                                        <p:tav tm="0" fmla="#ppt_y-sin(pi*$)/81">
                                          <p:val>
                                            <p:fltVal val="0.000000"/>
                                          </p:val>
                                        </p:tav>
                                        <p:tav tm="100000">
                                          <p:val>
                                            <p:fltVal val="1.000000"/>
                                          </p:val>
                                        </p:tav>
                                      </p:tavLst>
                                    </p:anim>
                                    <p:animScale>
                                      <p:cBhvr>
                                        <p:cTn id="67" dur="26">
                                          <p:stCondLst>
                                            <p:cond delay="650"/>
                                          </p:stCondLst>
                                        </p:cTn>
                                        <p:tgtEl>
                                          <p:spTgt spid="4">
                                            <p:txEl>
                                              <p:charRg st="3" end="3"/>
                                            </p:txEl>
                                          </p:spTgt>
                                        </p:tgtEl>
                                      </p:cBhvr>
                                      <p:to x="100000" y="60000"/>
                                    </p:animScale>
                                    <p:animScale>
                                      <p:cBhvr>
                                        <p:cTn id="68" dur="166" decel="50000">
                                          <p:stCondLst>
                                            <p:cond delay="676"/>
                                          </p:stCondLst>
                                        </p:cTn>
                                        <p:tgtEl>
                                          <p:spTgt spid="4">
                                            <p:txEl>
                                              <p:charRg st="3" end="3"/>
                                            </p:txEl>
                                          </p:spTgt>
                                        </p:tgtEl>
                                      </p:cBhvr>
                                      <p:to x="100000" y="100000"/>
                                    </p:animScale>
                                    <p:animScale>
                                      <p:cBhvr>
                                        <p:cTn id="69" dur="26">
                                          <p:stCondLst>
                                            <p:cond delay="1312"/>
                                          </p:stCondLst>
                                        </p:cTn>
                                        <p:tgtEl>
                                          <p:spTgt spid="4">
                                            <p:txEl>
                                              <p:charRg st="3" end="3"/>
                                            </p:txEl>
                                          </p:spTgt>
                                        </p:tgtEl>
                                      </p:cBhvr>
                                      <p:to x="100000" y="80000"/>
                                    </p:animScale>
                                    <p:animScale>
                                      <p:cBhvr>
                                        <p:cTn id="70" dur="166" decel="50000">
                                          <p:stCondLst>
                                            <p:cond delay="1338"/>
                                          </p:stCondLst>
                                        </p:cTn>
                                        <p:tgtEl>
                                          <p:spTgt spid="4">
                                            <p:txEl>
                                              <p:charRg st="3" end="3"/>
                                            </p:txEl>
                                          </p:spTgt>
                                        </p:tgtEl>
                                      </p:cBhvr>
                                      <p:to x="100000" y="100000"/>
                                    </p:animScale>
                                    <p:animScale>
                                      <p:cBhvr>
                                        <p:cTn id="71" dur="26">
                                          <p:stCondLst>
                                            <p:cond delay="1642"/>
                                          </p:stCondLst>
                                        </p:cTn>
                                        <p:tgtEl>
                                          <p:spTgt spid="4">
                                            <p:txEl>
                                              <p:charRg st="3" end="3"/>
                                            </p:txEl>
                                          </p:spTgt>
                                        </p:tgtEl>
                                      </p:cBhvr>
                                      <p:to x="100000" y="90000"/>
                                    </p:animScale>
                                    <p:animScale>
                                      <p:cBhvr>
                                        <p:cTn id="72" dur="166" decel="50000">
                                          <p:stCondLst>
                                            <p:cond delay="1668"/>
                                          </p:stCondLst>
                                        </p:cTn>
                                        <p:tgtEl>
                                          <p:spTgt spid="4">
                                            <p:txEl>
                                              <p:charRg st="3" end="3"/>
                                            </p:txEl>
                                          </p:spTgt>
                                        </p:tgtEl>
                                      </p:cBhvr>
                                      <p:to x="100000" y="100000"/>
                                    </p:animScale>
                                    <p:animScale>
                                      <p:cBhvr>
                                        <p:cTn id="73" dur="26">
                                          <p:stCondLst>
                                            <p:cond delay="1808"/>
                                          </p:stCondLst>
                                        </p:cTn>
                                        <p:tgtEl>
                                          <p:spTgt spid="4">
                                            <p:txEl>
                                              <p:charRg st="3" end="3"/>
                                            </p:txEl>
                                          </p:spTgt>
                                        </p:tgtEl>
                                      </p:cBhvr>
                                      <p:to x="100000" y="95000"/>
                                    </p:animScale>
                                    <p:animScale>
                                      <p:cBhvr>
                                        <p:cTn id="74" dur="166" decel="50000">
                                          <p:stCondLst>
                                            <p:cond delay="1834"/>
                                          </p:stCondLst>
                                        </p:cTn>
                                        <p:tgtEl>
                                          <p:spTgt spid="4">
                                            <p:txEl>
                                              <p:char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nodeType="clickEffect">
                                  <p:stCondLst>
                                    <p:cond delay="0"/>
                                  </p:stCondLst>
                                  <p:childTnLst>
                                    <p:set>
                                      <p:cBhvr>
                                        <p:cTn id="78" dur="1" fill="hold">
                                          <p:stCondLst>
                                            <p:cond delay="0"/>
                                          </p:stCondLst>
                                        </p:cTn>
                                        <p:tgtEl>
                                          <p:spTgt spid="4">
                                            <p:txEl>
                                              <p:charRg st="4" end="4"/>
                                            </p:txEl>
                                          </p:spTgt>
                                        </p:tgtEl>
                                        <p:attrNameLst>
                                          <p:attrName>style.visibility</p:attrName>
                                        </p:attrNameLst>
                                      </p:cBhvr>
                                      <p:to>
                                        <p:strVal val="visible"/>
                                      </p:to>
                                    </p:set>
                                    <p:animEffect transition="in" filter="wipe(down)">
                                      <p:cBhvr>
                                        <p:cTn id="79" dur="580">
                                          <p:stCondLst>
                                            <p:cond delay="0"/>
                                          </p:stCondLst>
                                        </p:cTn>
                                        <p:tgtEl>
                                          <p:spTgt spid="4">
                                            <p:txEl>
                                              <p:charRg st="4" end="4"/>
                                            </p:txEl>
                                          </p:spTgt>
                                        </p:tgtEl>
                                      </p:cBhvr>
                                    </p:animEffect>
                                    <p:anim calcmode="lin" valueType="num">
                                      <p:cBhvr>
                                        <p:cTn id="80" dur="1822" tmFilter="0,0; 0.14,0.36; 0.43,0.73; 0.71,0.91; 1.0,1.0">
                                          <p:stCondLst>
                                            <p:cond delay="0"/>
                                          </p:stCondLst>
                                        </p:cTn>
                                        <p:tgtEl>
                                          <p:spTgt spid="4">
                                            <p:txEl>
                                              <p:char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4">
                                            <p:txEl>
                                              <p:charRg st="4" end="4"/>
                                            </p:txEl>
                                          </p:spTgt>
                                        </p:tgtEl>
                                        <p:attrNameLst>
                                          <p:attrName>ppt_y</p:attrName>
                                        </p:attrNameLst>
                                      </p:cBhvr>
                                      <p:tavLst>
                                        <p:tav tm="0" fmla="#ppt_y-sin(pi*$)/3">
                                          <p:val>
                                            <p:fltVal val="0.500000"/>
                                          </p:val>
                                        </p:tav>
                                        <p:tav tm="100000">
                                          <p:val>
                                            <p:fltVal val="1.000000"/>
                                          </p:val>
                                        </p:tav>
                                      </p:tavLst>
                                    </p:anim>
                                    <p:anim calcmode="lin" valueType="num">
                                      <p:cBhvr>
                                        <p:cTn id="82" dur="664" tmFilter="0, 0; 0.125,0.2665; 0.25,0.4; 0.375,0.465; 0.5,0.5;  0.625,0.535; 0.75,0.6; 0.875,0.7335; 1,1">
                                          <p:stCondLst>
                                            <p:cond delay="664"/>
                                          </p:stCondLst>
                                        </p:cTn>
                                        <p:tgtEl>
                                          <p:spTgt spid="4">
                                            <p:txEl>
                                              <p:charRg st="4" end="4"/>
                                            </p:txEl>
                                          </p:spTgt>
                                        </p:tgtEl>
                                        <p:attrNameLst>
                                          <p:attrName>ppt_y</p:attrName>
                                        </p:attrNameLst>
                                      </p:cBhvr>
                                      <p:tavLst>
                                        <p:tav tm="0" fmla="#ppt_y-sin(pi*$)/9">
                                          <p:val>
                                            <p:fltVal val="0.000000"/>
                                          </p:val>
                                        </p:tav>
                                        <p:tav tm="100000">
                                          <p:val>
                                            <p:fltVal val="1.000000"/>
                                          </p:val>
                                        </p:tav>
                                      </p:tavLst>
                                    </p:anim>
                                    <p:anim calcmode="lin" valueType="num">
                                      <p:cBhvr>
                                        <p:cTn id="83" dur="332" tmFilter="0, 0; 0.125,0.2665; 0.25,0.4; 0.375,0.465; 0.5,0.5;  0.625,0.535; 0.75,0.6; 0.875,0.7335; 1,1">
                                          <p:stCondLst>
                                            <p:cond delay="1324"/>
                                          </p:stCondLst>
                                        </p:cTn>
                                        <p:tgtEl>
                                          <p:spTgt spid="4">
                                            <p:txEl>
                                              <p:charRg st="4" end="4"/>
                                            </p:txEl>
                                          </p:spTgt>
                                        </p:tgtEl>
                                        <p:attrNameLst>
                                          <p:attrName>ppt_y</p:attrName>
                                        </p:attrNameLst>
                                      </p:cBhvr>
                                      <p:tavLst>
                                        <p:tav tm="0" fmla="#ppt_y-sin(pi*$)/27">
                                          <p:val>
                                            <p:fltVal val="0.000000"/>
                                          </p:val>
                                        </p:tav>
                                        <p:tav tm="100000">
                                          <p:val>
                                            <p:fltVal val="1.000000"/>
                                          </p:val>
                                        </p:tav>
                                      </p:tavLst>
                                    </p:anim>
                                    <p:anim calcmode="lin" valueType="num">
                                      <p:cBhvr>
                                        <p:cTn id="84" dur="164" tmFilter="0, 0; 0.125,0.2665; 0.25,0.4; 0.375,0.465; 0.5,0.5;  0.625,0.535; 0.75,0.6; 0.875,0.7335; 1,1">
                                          <p:stCondLst>
                                            <p:cond delay="1656"/>
                                          </p:stCondLst>
                                        </p:cTn>
                                        <p:tgtEl>
                                          <p:spTgt spid="4">
                                            <p:txEl>
                                              <p:charRg st="4" end="4"/>
                                            </p:txEl>
                                          </p:spTgt>
                                        </p:tgtEl>
                                        <p:attrNameLst>
                                          <p:attrName>ppt_y</p:attrName>
                                        </p:attrNameLst>
                                      </p:cBhvr>
                                      <p:tavLst>
                                        <p:tav tm="0" fmla="#ppt_y-sin(pi*$)/81">
                                          <p:val>
                                            <p:fltVal val="0.000000"/>
                                          </p:val>
                                        </p:tav>
                                        <p:tav tm="100000">
                                          <p:val>
                                            <p:fltVal val="1.000000"/>
                                          </p:val>
                                        </p:tav>
                                      </p:tavLst>
                                    </p:anim>
                                    <p:animScale>
                                      <p:cBhvr>
                                        <p:cTn id="85" dur="26">
                                          <p:stCondLst>
                                            <p:cond delay="650"/>
                                          </p:stCondLst>
                                        </p:cTn>
                                        <p:tgtEl>
                                          <p:spTgt spid="4">
                                            <p:txEl>
                                              <p:charRg st="4" end="4"/>
                                            </p:txEl>
                                          </p:spTgt>
                                        </p:tgtEl>
                                      </p:cBhvr>
                                      <p:to x="100000" y="60000"/>
                                    </p:animScale>
                                    <p:animScale>
                                      <p:cBhvr>
                                        <p:cTn id="86" dur="166" decel="50000">
                                          <p:stCondLst>
                                            <p:cond delay="676"/>
                                          </p:stCondLst>
                                        </p:cTn>
                                        <p:tgtEl>
                                          <p:spTgt spid="4">
                                            <p:txEl>
                                              <p:charRg st="4" end="4"/>
                                            </p:txEl>
                                          </p:spTgt>
                                        </p:tgtEl>
                                      </p:cBhvr>
                                      <p:to x="100000" y="100000"/>
                                    </p:animScale>
                                    <p:animScale>
                                      <p:cBhvr>
                                        <p:cTn id="87" dur="26">
                                          <p:stCondLst>
                                            <p:cond delay="1312"/>
                                          </p:stCondLst>
                                        </p:cTn>
                                        <p:tgtEl>
                                          <p:spTgt spid="4">
                                            <p:txEl>
                                              <p:charRg st="4" end="4"/>
                                            </p:txEl>
                                          </p:spTgt>
                                        </p:tgtEl>
                                      </p:cBhvr>
                                      <p:to x="100000" y="80000"/>
                                    </p:animScale>
                                    <p:animScale>
                                      <p:cBhvr>
                                        <p:cTn id="88" dur="166" decel="50000">
                                          <p:stCondLst>
                                            <p:cond delay="1338"/>
                                          </p:stCondLst>
                                        </p:cTn>
                                        <p:tgtEl>
                                          <p:spTgt spid="4">
                                            <p:txEl>
                                              <p:charRg st="4" end="4"/>
                                            </p:txEl>
                                          </p:spTgt>
                                        </p:tgtEl>
                                      </p:cBhvr>
                                      <p:to x="100000" y="100000"/>
                                    </p:animScale>
                                    <p:animScale>
                                      <p:cBhvr>
                                        <p:cTn id="89" dur="26">
                                          <p:stCondLst>
                                            <p:cond delay="1642"/>
                                          </p:stCondLst>
                                        </p:cTn>
                                        <p:tgtEl>
                                          <p:spTgt spid="4">
                                            <p:txEl>
                                              <p:charRg st="4" end="4"/>
                                            </p:txEl>
                                          </p:spTgt>
                                        </p:tgtEl>
                                      </p:cBhvr>
                                      <p:to x="100000" y="90000"/>
                                    </p:animScale>
                                    <p:animScale>
                                      <p:cBhvr>
                                        <p:cTn id="90" dur="166" decel="50000">
                                          <p:stCondLst>
                                            <p:cond delay="1668"/>
                                          </p:stCondLst>
                                        </p:cTn>
                                        <p:tgtEl>
                                          <p:spTgt spid="4">
                                            <p:txEl>
                                              <p:charRg st="4" end="4"/>
                                            </p:txEl>
                                          </p:spTgt>
                                        </p:tgtEl>
                                      </p:cBhvr>
                                      <p:to x="100000" y="100000"/>
                                    </p:animScale>
                                    <p:animScale>
                                      <p:cBhvr>
                                        <p:cTn id="91" dur="26">
                                          <p:stCondLst>
                                            <p:cond delay="1808"/>
                                          </p:stCondLst>
                                        </p:cTn>
                                        <p:tgtEl>
                                          <p:spTgt spid="4">
                                            <p:txEl>
                                              <p:charRg st="4" end="4"/>
                                            </p:txEl>
                                          </p:spTgt>
                                        </p:tgtEl>
                                      </p:cBhvr>
                                      <p:to x="100000" y="95000"/>
                                    </p:animScale>
                                    <p:animScale>
                                      <p:cBhvr>
                                        <p:cTn id="92" dur="166" decel="50000">
                                          <p:stCondLst>
                                            <p:cond delay="1834"/>
                                          </p:stCondLst>
                                        </p:cTn>
                                        <p:tgtEl>
                                          <p:spTgt spid="4">
                                            <p:txEl>
                                              <p:charRg st="4" end="4"/>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nodeType="clickEffect">
                                  <p:stCondLst>
                                    <p:cond delay="0"/>
                                  </p:stCondLst>
                                  <p:childTnLst>
                                    <p:set>
                                      <p:cBhvr>
                                        <p:cTn id="96" dur="1" fill="hold">
                                          <p:stCondLst>
                                            <p:cond delay="0"/>
                                          </p:stCondLst>
                                        </p:cTn>
                                        <p:tgtEl>
                                          <p:spTgt spid="4">
                                            <p:txEl>
                                              <p:charRg st="5" end="5"/>
                                            </p:txEl>
                                          </p:spTgt>
                                        </p:tgtEl>
                                        <p:attrNameLst>
                                          <p:attrName>style.visibility</p:attrName>
                                        </p:attrNameLst>
                                      </p:cBhvr>
                                      <p:to>
                                        <p:strVal val="visible"/>
                                      </p:to>
                                    </p:set>
                                    <p:animEffect transition="in" filter="wipe(down)">
                                      <p:cBhvr>
                                        <p:cTn id="97" dur="580">
                                          <p:stCondLst>
                                            <p:cond delay="0"/>
                                          </p:stCondLst>
                                        </p:cTn>
                                        <p:tgtEl>
                                          <p:spTgt spid="4">
                                            <p:txEl>
                                              <p:charRg st="5" end="5"/>
                                            </p:txEl>
                                          </p:spTgt>
                                        </p:tgtEl>
                                      </p:cBhvr>
                                    </p:animEffect>
                                    <p:anim calcmode="lin" valueType="num">
                                      <p:cBhvr>
                                        <p:cTn id="98" dur="1822" tmFilter="0,0; 0.14,0.36; 0.43,0.73; 0.71,0.91; 1.0,1.0">
                                          <p:stCondLst>
                                            <p:cond delay="0"/>
                                          </p:stCondLst>
                                        </p:cTn>
                                        <p:tgtEl>
                                          <p:spTgt spid="4">
                                            <p:txEl>
                                              <p:charRg st="5" end="5"/>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4">
                                            <p:txEl>
                                              <p:charRg st="5" end="5"/>
                                            </p:txEl>
                                          </p:spTgt>
                                        </p:tgtEl>
                                        <p:attrNameLst>
                                          <p:attrName>ppt_y</p:attrName>
                                        </p:attrNameLst>
                                      </p:cBhvr>
                                      <p:tavLst>
                                        <p:tav tm="0" fmla="#ppt_y-sin(pi*$)/3">
                                          <p:val>
                                            <p:fltVal val="0.500000"/>
                                          </p:val>
                                        </p:tav>
                                        <p:tav tm="100000">
                                          <p:val>
                                            <p:fltVal val="1.000000"/>
                                          </p:val>
                                        </p:tav>
                                      </p:tavLst>
                                    </p:anim>
                                    <p:anim calcmode="lin" valueType="num">
                                      <p:cBhvr>
                                        <p:cTn id="100" dur="664" tmFilter="0, 0; 0.125,0.2665; 0.25,0.4; 0.375,0.465; 0.5,0.5;  0.625,0.535; 0.75,0.6; 0.875,0.7335; 1,1">
                                          <p:stCondLst>
                                            <p:cond delay="664"/>
                                          </p:stCondLst>
                                        </p:cTn>
                                        <p:tgtEl>
                                          <p:spTgt spid="4">
                                            <p:txEl>
                                              <p:charRg st="5" end="5"/>
                                            </p:txEl>
                                          </p:spTgt>
                                        </p:tgtEl>
                                        <p:attrNameLst>
                                          <p:attrName>ppt_y</p:attrName>
                                        </p:attrNameLst>
                                      </p:cBhvr>
                                      <p:tavLst>
                                        <p:tav tm="0" fmla="#ppt_y-sin(pi*$)/9">
                                          <p:val>
                                            <p:fltVal val="0.000000"/>
                                          </p:val>
                                        </p:tav>
                                        <p:tav tm="100000">
                                          <p:val>
                                            <p:fltVal val="1.000000"/>
                                          </p:val>
                                        </p:tav>
                                      </p:tavLst>
                                    </p:anim>
                                    <p:anim calcmode="lin" valueType="num">
                                      <p:cBhvr>
                                        <p:cTn id="101" dur="332" tmFilter="0, 0; 0.125,0.2665; 0.25,0.4; 0.375,0.465; 0.5,0.5;  0.625,0.535; 0.75,0.6; 0.875,0.7335; 1,1">
                                          <p:stCondLst>
                                            <p:cond delay="1324"/>
                                          </p:stCondLst>
                                        </p:cTn>
                                        <p:tgtEl>
                                          <p:spTgt spid="4">
                                            <p:txEl>
                                              <p:charRg st="5" end="5"/>
                                            </p:txEl>
                                          </p:spTgt>
                                        </p:tgtEl>
                                        <p:attrNameLst>
                                          <p:attrName>ppt_y</p:attrName>
                                        </p:attrNameLst>
                                      </p:cBhvr>
                                      <p:tavLst>
                                        <p:tav tm="0" fmla="#ppt_y-sin(pi*$)/27">
                                          <p:val>
                                            <p:fltVal val="0.000000"/>
                                          </p:val>
                                        </p:tav>
                                        <p:tav tm="100000">
                                          <p:val>
                                            <p:fltVal val="1.000000"/>
                                          </p:val>
                                        </p:tav>
                                      </p:tavLst>
                                    </p:anim>
                                    <p:anim calcmode="lin" valueType="num">
                                      <p:cBhvr>
                                        <p:cTn id="102" dur="164" tmFilter="0, 0; 0.125,0.2665; 0.25,0.4; 0.375,0.465; 0.5,0.5;  0.625,0.535; 0.75,0.6; 0.875,0.7335; 1,1">
                                          <p:stCondLst>
                                            <p:cond delay="1656"/>
                                          </p:stCondLst>
                                        </p:cTn>
                                        <p:tgtEl>
                                          <p:spTgt spid="4">
                                            <p:txEl>
                                              <p:charRg st="5" end="5"/>
                                            </p:txEl>
                                          </p:spTgt>
                                        </p:tgtEl>
                                        <p:attrNameLst>
                                          <p:attrName>ppt_y</p:attrName>
                                        </p:attrNameLst>
                                      </p:cBhvr>
                                      <p:tavLst>
                                        <p:tav tm="0" fmla="#ppt_y-sin(pi*$)/81">
                                          <p:val>
                                            <p:fltVal val="0.000000"/>
                                          </p:val>
                                        </p:tav>
                                        <p:tav tm="100000">
                                          <p:val>
                                            <p:fltVal val="1.000000"/>
                                          </p:val>
                                        </p:tav>
                                      </p:tavLst>
                                    </p:anim>
                                    <p:animScale>
                                      <p:cBhvr>
                                        <p:cTn id="103" dur="26">
                                          <p:stCondLst>
                                            <p:cond delay="650"/>
                                          </p:stCondLst>
                                        </p:cTn>
                                        <p:tgtEl>
                                          <p:spTgt spid="4">
                                            <p:txEl>
                                              <p:charRg st="5" end="5"/>
                                            </p:txEl>
                                          </p:spTgt>
                                        </p:tgtEl>
                                      </p:cBhvr>
                                      <p:to x="100000" y="60000"/>
                                    </p:animScale>
                                    <p:animScale>
                                      <p:cBhvr>
                                        <p:cTn id="104" dur="166" decel="50000">
                                          <p:stCondLst>
                                            <p:cond delay="676"/>
                                          </p:stCondLst>
                                        </p:cTn>
                                        <p:tgtEl>
                                          <p:spTgt spid="4">
                                            <p:txEl>
                                              <p:charRg st="5" end="5"/>
                                            </p:txEl>
                                          </p:spTgt>
                                        </p:tgtEl>
                                      </p:cBhvr>
                                      <p:to x="100000" y="100000"/>
                                    </p:animScale>
                                    <p:animScale>
                                      <p:cBhvr>
                                        <p:cTn id="105" dur="26">
                                          <p:stCondLst>
                                            <p:cond delay="1312"/>
                                          </p:stCondLst>
                                        </p:cTn>
                                        <p:tgtEl>
                                          <p:spTgt spid="4">
                                            <p:txEl>
                                              <p:charRg st="5" end="5"/>
                                            </p:txEl>
                                          </p:spTgt>
                                        </p:tgtEl>
                                      </p:cBhvr>
                                      <p:to x="100000" y="80000"/>
                                    </p:animScale>
                                    <p:animScale>
                                      <p:cBhvr>
                                        <p:cTn id="106" dur="166" decel="50000">
                                          <p:stCondLst>
                                            <p:cond delay="1338"/>
                                          </p:stCondLst>
                                        </p:cTn>
                                        <p:tgtEl>
                                          <p:spTgt spid="4">
                                            <p:txEl>
                                              <p:charRg st="5" end="5"/>
                                            </p:txEl>
                                          </p:spTgt>
                                        </p:tgtEl>
                                      </p:cBhvr>
                                      <p:to x="100000" y="100000"/>
                                    </p:animScale>
                                    <p:animScale>
                                      <p:cBhvr>
                                        <p:cTn id="107" dur="26">
                                          <p:stCondLst>
                                            <p:cond delay="1642"/>
                                          </p:stCondLst>
                                        </p:cTn>
                                        <p:tgtEl>
                                          <p:spTgt spid="4">
                                            <p:txEl>
                                              <p:charRg st="5" end="5"/>
                                            </p:txEl>
                                          </p:spTgt>
                                        </p:tgtEl>
                                      </p:cBhvr>
                                      <p:to x="100000" y="90000"/>
                                    </p:animScale>
                                    <p:animScale>
                                      <p:cBhvr>
                                        <p:cTn id="108" dur="166" decel="50000">
                                          <p:stCondLst>
                                            <p:cond delay="1668"/>
                                          </p:stCondLst>
                                        </p:cTn>
                                        <p:tgtEl>
                                          <p:spTgt spid="4">
                                            <p:txEl>
                                              <p:charRg st="5" end="5"/>
                                            </p:txEl>
                                          </p:spTgt>
                                        </p:tgtEl>
                                      </p:cBhvr>
                                      <p:to x="100000" y="100000"/>
                                    </p:animScale>
                                    <p:animScale>
                                      <p:cBhvr>
                                        <p:cTn id="109" dur="26">
                                          <p:stCondLst>
                                            <p:cond delay="1808"/>
                                          </p:stCondLst>
                                        </p:cTn>
                                        <p:tgtEl>
                                          <p:spTgt spid="4">
                                            <p:txEl>
                                              <p:charRg st="5" end="5"/>
                                            </p:txEl>
                                          </p:spTgt>
                                        </p:tgtEl>
                                      </p:cBhvr>
                                      <p:to x="100000" y="95000"/>
                                    </p:animScale>
                                    <p:animScale>
                                      <p:cBhvr>
                                        <p:cTn id="110" dur="166" decel="50000">
                                          <p:stCondLst>
                                            <p:cond delay="1834"/>
                                          </p:stCondLst>
                                        </p:cTn>
                                        <p:tgtEl>
                                          <p:spTgt spid="4">
                                            <p:txEl>
                                              <p:charRg st="5" end="5"/>
                                            </p:txEl>
                                          </p:spTgt>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nodeType="clickEffect">
                                  <p:stCondLst>
                                    <p:cond delay="0"/>
                                  </p:stCondLst>
                                  <p:childTnLst>
                                    <p:set>
                                      <p:cBhvr>
                                        <p:cTn id="114" dur="1" fill="hold">
                                          <p:stCondLst>
                                            <p:cond delay="0"/>
                                          </p:stCondLst>
                                        </p:cTn>
                                        <p:tgtEl>
                                          <p:spTgt spid="4">
                                            <p:txEl>
                                              <p:charRg st="6" end="6"/>
                                            </p:txEl>
                                          </p:spTgt>
                                        </p:tgtEl>
                                        <p:attrNameLst>
                                          <p:attrName>style.visibility</p:attrName>
                                        </p:attrNameLst>
                                      </p:cBhvr>
                                      <p:to>
                                        <p:strVal val="visible"/>
                                      </p:to>
                                    </p:set>
                                    <p:animEffect transition="in" filter="wipe(down)">
                                      <p:cBhvr>
                                        <p:cTn id="115" dur="580">
                                          <p:stCondLst>
                                            <p:cond delay="0"/>
                                          </p:stCondLst>
                                        </p:cTn>
                                        <p:tgtEl>
                                          <p:spTgt spid="4">
                                            <p:txEl>
                                              <p:charRg st="6" end="6"/>
                                            </p:txEl>
                                          </p:spTgt>
                                        </p:tgtEl>
                                      </p:cBhvr>
                                    </p:animEffect>
                                    <p:anim calcmode="lin" valueType="num">
                                      <p:cBhvr>
                                        <p:cTn id="116" dur="1822" tmFilter="0,0; 0.14,0.36; 0.43,0.73; 0.71,0.91; 1.0,1.0">
                                          <p:stCondLst>
                                            <p:cond delay="0"/>
                                          </p:stCondLst>
                                        </p:cTn>
                                        <p:tgtEl>
                                          <p:spTgt spid="4">
                                            <p:txEl>
                                              <p:charRg st="6" end="6"/>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4">
                                            <p:txEl>
                                              <p:charRg st="6" end="6"/>
                                            </p:txEl>
                                          </p:spTgt>
                                        </p:tgtEl>
                                        <p:attrNameLst>
                                          <p:attrName>ppt_y</p:attrName>
                                        </p:attrNameLst>
                                      </p:cBhvr>
                                      <p:tavLst>
                                        <p:tav tm="0" fmla="#ppt_y-sin(pi*$)/3">
                                          <p:val>
                                            <p:fltVal val="0.500000"/>
                                          </p:val>
                                        </p:tav>
                                        <p:tav tm="100000">
                                          <p:val>
                                            <p:fltVal val="1.000000"/>
                                          </p:val>
                                        </p:tav>
                                      </p:tavLst>
                                    </p:anim>
                                    <p:anim calcmode="lin" valueType="num">
                                      <p:cBhvr>
                                        <p:cTn id="118" dur="664" tmFilter="0, 0; 0.125,0.2665; 0.25,0.4; 0.375,0.465; 0.5,0.5;  0.625,0.535; 0.75,0.6; 0.875,0.7335; 1,1">
                                          <p:stCondLst>
                                            <p:cond delay="664"/>
                                          </p:stCondLst>
                                        </p:cTn>
                                        <p:tgtEl>
                                          <p:spTgt spid="4">
                                            <p:txEl>
                                              <p:charRg st="6" end="6"/>
                                            </p:txEl>
                                          </p:spTgt>
                                        </p:tgtEl>
                                        <p:attrNameLst>
                                          <p:attrName>ppt_y</p:attrName>
                                        </p:attrNameLst>
                                      </p:cBhvr>
                                      <p:tavLst>
                                        <p:tav tm="0" fmla="#ppt_y-sin(pi*$)/9">
                                          <p:val>
                                            <p:fltVal val="0.000000"/>
                                          </p:val>
                                        </p:tav>
                                        <p:tav tm="100000">
                                          <p:val>
                                            <p:fltVal val="1.000000"/>
                                          </p:val>
                                        </p:tav>
                                      </p:tavLst>
                                    </p:anim>
                                    <p:anim calcmode="lin" valueType="num">
                                      <p:cBhvr>
                                        <p:cTn id="119" dur="332" tmFilter="0, 0; 0.125,0.2665; 0.25,0.4; 0.375,0.465; 0.5,0.5;  0.625,0.535; 0.75,0.6; 0.875,0.7335; 1,1">
                                          <p:stCondLst>
                                            <p:cond delay="1324"/>
                                          </p:stCondLst>
                                        </p:cTn>
                                        <p:tgtEl>
                                          <p:spTgt spid="4">
                                            <p:txEl>
                                              <p:charRg st="6" end="6"/>
                                            </p:txEl>
                                          </p:spTgt>
                                        </p:tgtEl>
                                        <p:attrNameLst>
                                          <p:attrName>ppt_y</p:attrName>
                                        </p:attrNameLst>
                                      </p:cBhvr>
                                      <p:tavLst>
                                        <p:tav tm="0" fmla="#ppt_y-sin(pi*$)/27">
                                          <p:val>
                                            <p:fltVal val="0.000000"/>
                                          </p:val>
                                        </p:tav>
                                        <p:tav tm="100000">
                                          <p:val>
                                            <p:fltVal val="1.000000"/>
                                          </p:val>
                                        </p:tav>
                                      </p:tavLst>
                                    </p:anim>
                                    <p:anim calcmode="lin" valueType="num">
                                      <p:cBhvr>
                                        <p:cTn id="120" dur="164" tmFilter="0, 0; 0.125,0.2665; 0.25,0.4; 0.375,0.465; 0.5,0.5;  0.625,0.535; 0.75,0.6; 0.875,0.7335; 1,1">
                                          <p:stCondLst>
                                            <p:cond delay="1656"/>
                                          </p:stCondLst>
                                        </p:cTn>
                                        <p:tgtEl>
                                          <p:spTgt spid="4">
                                            <p:txEl>
                                              <p:charRg st="6" end="6"/>
                                            </p:txEl>
                                          </p:spTgt>
                                        </p:tgtEl>
                                        <p:attrNameLst>
                                          <p:attrName>ppt_y</p:attrName>
                                        </p:attrNameLst>
                                      </p:cBhvr>
                                      <p:tavLst>
                                        <p:tav tm="0" fmla="#ppt_y-sin(pi*$)/81">
                                          <p:val>
                                            <p:fltVal val="0.000000"/>
                                          </p:val>
                                        </p:tav>
                                        <p:tav tm="100000">
                                          <p:val>
                                            <p:fltVal val="1.000000"/>
                                          </p:val>
                                        </p:tav>
                                      </p:tavLst>
                                    </p:anim>
                                    <p:animScale>
                                      <p:cBhvr>
                                        <p:cTn id="121" dur="26">
                                          <p:stCondLst>
                                            <p:cond delay="650"/>
                                          </p:stCondLst>
                                        </p:cTn>
                                        <p:tgtEl>
                                          <p:spTgt spid="4">
                                            <p:txEl>
                                              <p:charRg st="6" end="6"/>
                                            </p:txEl>
                                          </p:spTgt>
                                        </p:tgtEl>
                                      </p:cBhvr>
                                      <p:to x="100000" y="60000"/>
                                    </p:animScale>
                                    <p:animScale>
                                      <p:cBhvr>
                                        <p:cTn id="122" dur="166" decel="50000">
                                          <p:stCondLst>
                                            <p:cond delay="676"/>
                                          </p:stCondLst>
                                        </p:cTn>
                                        <p:tgtEl>
                                          <p:spTgt spid="4">
                                            <p:txEl>
                                              <p:charRg st="6" end="6"/>
                                            </p:txEl>
                                          </p:spTgt>
                                        </p:tgtEl>
                                      </p:cBhvr>
                                      <p:to x="100000" y="100000"/>
                                    </p:animScale>
                                    <p:animScale>
                                      <p:cBhvr>
                                        <p:cTn id="123" dur="26">
                                          <p:stCondLst>
                                            <p:cond delay="1312"/>
                                          </p:stCondLst>
                                        </p:cTn>
                                        <p:tgtEl>
                                          <p:spTgt spid="4">
                                            <p:txEl>
                                              <p:charRg st="6" end="6"/>
                                            </p:txEl>
                                          </p:spTgt>
                                        </p:tgtEl>
                                      </p:cBhvr>
                                      <p:to x="100000" y="80000"/>
                                    </p:animScale>
                                    <p:animScale>
                                      <p:cBhvr>
                                        <p:cTn id="124" dur="166" decel="50000">
                                          <p:stCondLst>
                                            <p:cond delay="1338"/>
                                          </p:stCondLst>
                                        </p:cTn>
                                        <p:tgtEl>
                                          <p:spTgt spid="4">
                                            <p:txEl>
                                              <p:charRg st="6" end="6"/>
                                            </p:txEl>
                                          </p:spTgt>
                                        </p:tgtEl>
                                      </p:cBhvr>
                                      <p:to x="100000" y="100000"/>
                                    </p:animScale>
                                    <p:animScale>
                                      <p:cBhvr>
                                        <p:cTn id="125" dur="26">
                                          <p:stCondLst>
                                            <p:cond delay="1642"/>
                                          </p:stCondLst>
                                        </p:cTn>
                                        <p:tgtEl>
                                          <p:spTgt spid="4">
                                            <p:txEl>
                                              <p:charRg st="6" end="6"/>
                                            </p:txEl>
                                          </p:spTgt>
                                        </p:tgtEl>
                                      </p:cBhvr>
                                      <p:to x="100000" y="90000"/>
                                    </p:animScale>
                                    <p:animScale>
                                      <p:cBhvr>
                                        <p:cTn id="126" dur="166" decel="50000">
                                          <p:stCondLst>
                                            <p:cond delay="1668"/>
                                          </p:stCondLst>
                                        </p:cTn>
                                        <p:tgtEl>
                                          <p:spTgt spid="4">
                                            <p:txEl>
                                              <p:charRg st="6" end="6"/>
                                            </p:txEl>
                                          </p:spTgt>
                                        </p:tgtEl>
                                      </p:cBhvr>
                                      <p:to x="100000" y="100000"/>
                                    </p:animScale>
                                    <p:animScale>
                                      <p:cBhvr>
                                        <p:cTn id="127" dur="26">
                                          <p:stCondLst>
                                            <p:cond delay="1808"/>
                                          </p:stCondLst>
                                        </p:cTn>
                                        <p:tgtEl>
                                          <p:spTgt spid="4">
                                            <p:txEl>
                                              <p:charRg st="6" end="6"/>
                                            </p:txEl>
                                          </p:spTgt>
                                        </p:tgtEl>
                                      </p:cBhvr>
                                      <p:to x="100000" y="95000"/>
                                    </p:animScale>
                                    <p:animScale>
                                      <p:cBhvr>
                                        <p:cTn id="128" dur="166" decel="50000">
                                          <p:stCondLst>
                                            <p:cond delay="1834"/>
                                          </p:stCondLst>
                                        </p:cTn>
                                        <p:tgtEl>
                                          <p:spTgt spid="4">
                                            <p:txEl>
                                              <p:charRg st="6" end="6"/>
                                            </p:txEl>
                                          </p:spTgt>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nodeType="clickEffect">
                                  <p:stCondLst>
                                    <p:cond delay="0"/>
                                  </p:stCondLst>
                                  <p:childTnLst>
                                    <p:set>
                                      <p:cBhvr>
                                        <p:cTn id="132" dur="1" fill="hold">
                                          <p:stCondLst>
                                            <p:cond delay="0"/>
                                          </p:stCondLst>
                                        </p:cTn>
                                        <p:tgtEl>
                                          <p:spTgt spid="4">
                                            <p:txEl>
                                              <p:charRg st="7" end="7"/>
                                            </p:txEl>
                                          </p:spTgt>
                                        </p:tgtEl>
                                        <p:attrNameLst>
                                          <p:attrName>style.visibility</p:attrName>
                                        </p:attrNameLst>
                                      </p:cBhvr>
                                      <p:to>
                                        <p:strVal val="visible"/>
                                      </p:to>
                                    </p:set>
                                    <p:animEffect transition="in" filter="wipe(down)">
                                      <p:cBhvr>
                                        <p:cTn id="133" dur="580">
                                          <p:stCondLst>
                                            <p:cond delay="0"/>
                                          </p:stCondLst>
                                        </p:cTn>
                                        <p:tgtEl>
                                          <p:spTgt spid="4">
                                            <p:txEl>
                                              <p:charRg st="7" end="7"/>
                                            </p:txEl>
                                          </p:spTgt>
                                        </p:tgtEl>
                                      </p:cBhvr>
                                    </p:animEffect>
                                    <p:anim calcmode="lin" valueType="num">
                                      <p:cBhvr>
                                        <p:cTn id="134" dur="1822" tmFilter="0,0; 0.14,0.36; 0.43,0.73; 0.71,0.91; 1.0,1.0">
                                          <p:stCondLst>
                                            <p:cond delay="0"/>
                                          </p:stCondLst>
                                        </p:cTn>
                                        <p:tgtEl>
                                          <p:spTgt spid="4">
                                            <p:txEl>
                                              <p:charRg st="7" end="7"/>
                                            </p:txEl>
                                          </p:spTgt>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4">
                                            <p:txEl>
                                              <p:charRg st="7" end="7"/>
                                            </p:txEl>
                                          </p:spTgt>
                                        </p:tgtEl>
                                        <p:attrNameLst>
                                          <p:attrName>ppt_y</p:attrName>
                                        </p:attrNameLst>
                                      </p:cBhvr>
                                      <p:tavLst>
                                        <p:tav tm="0" fmla="#ppt_y-sin(pi*$)/3">
                                          <p:val>
                                            <p:fltVal val="0.500000"/>
                                          </p:val>
                                        </p:tav>
                                        <p:tav tm="100000">
                                          <p:val>
                                            <p:fltVal val="1.000000"/>
                                          </p:val>
                                        </p:tav>
                                      </p:tavLst>
                                    </p:anim>
                                    <p:anim calcmode="lin" valueType="num">
                                      <p:cBhvr>
                                        <p:cTn id="136" dur="664" tmFilter="0, 0; 0.125,0.2665; 0.25,0.4; 0.375,0.465; 0.5,0.5;  0.625,0.535; 0.75,0.6; 0.875,0.7335; 1,1">
                                          <p:stCondLst>
                                            <p:cond delay="664"/>
                                          </p:stCondLst>
                                        </p:cTn>
                                        <p:tgtEl>
                                          <p:spTgt spid="4">
                                            <p:txEl>
                                              <p:charRg st="7" end="7"/>
                                            </p:txEl>
                                          </p:spTgt>
                                        </p:tgtEl>
                                        <p:attrNameLst>
                                          <p:attrName>ppt_y</p:attrName>
                                        </p:attrNameLst>
                                      </p:cBhvr>
                                      <p:tavLst>
                                        <p:tav tm="0" fmla="#ppt_y-sin(pi*$)/9">
                                          <p:val>
                                            <p:fltVal val="0.000000"/>
                                          </p:val>
                                        </p:tav>
                                        <p:tav tm="100000">
                                          <p:val>
                                            <p:fltVal val="1.000000"/>
                                          </p:val>
                                        </p:tav>
                                      </p:tavLst>
                                    </p:anim>
                                    <p:anim calcmode="lin" valueType="num">
                                      <p:cBhvr>
                                        <p:cTn id="137" dur="332" tmFilter="0, 0; 0.125,0.2665; 0.25,0.4; 0.375,0.465; 0.5,0.5;  0.625,0.535; 0.75,0.6; 0.875,0.7335; 1,1">
                                          <p:stCondLst>
                                            <p:cond delay="1324"/>
                                          </p:stCondLst>
                                        </p:cTn>
                                        <p:tgtEl>
                                          <p:spTgt spid="4">
                                            <p:txEl>
                                              <p:charRg st="7" end="7"/>
                                            </p:txEl>
                                          </p:spTgt>
                                        </p:tgtEl>
                                        <p:attrNameLst>
                                          <p:attrName>ppt_y</p:attrName>
                                        </p:attrNameLst>
                                      </p:cBhvr>
                                      <p:tavLst>
                                        <p:tav tm="0" fmla="#ppt_y-sin(pi*$)/27">
                                          <p:val>
                                            <p:fltVal val="0.000000"/>
                                          </p:val>
                                        </p:tav>
                                        <p:tav tm="100000">
                                          <p:val>
                                            <p:fltVal val="1.000000"/>
                                          </p:val>
                                        </p:tav>
                                      </p:tavLst>
                                    </p:anim>
                                    <p:anim calcmode="lin" valueType="num">
                                      <p:cBhvr>
                                        <p:cTn id="138" dur="164" tmFilter="0, 0; 0.125,0.2665; 0.25,0.4; 0.375,0.465; 0.5,0.5;  0.625,0.535; 0.75,0.6; 0.875,0.7335; 1,1">
                                          <p:stCondLst>
                                            <p:cond delay="1656"/>
                                          </p:stCondLst>
                                        </p:cTn>
                                        <p:tgtEl>
                                          <p:spTgt spid="4">
                                            <p:txEl>
                                              <p:charRg st="7" end="7"/>
                                            </p:txEl>
                                          </p:spTgt>
                                        </p:tgtEl>
                                        <p:attrNameLst>
                                          <p:attrName>ppt_y</p:attrName>
                                        </p:attrNameLst>
                                      </p:cBhvr>
                                      <p:tavLst>
                                        <p:tav tm="0" fmla="#ppt_y-sin(pi*$)/81">
                                          <p:val>
                                            <p:fltVal val="0.000000"/>
                                          </p:val>
                                        </p:tav>
                                        <p:tav tm="100000">
                                          <p:val>
                                            <p:fltVal val="1.000000"/>
                                          </p:val>
                                        </p:tav>
                                      </p:tavLst>
                                    </p:anim>
                                    <p:animScale>
                                      <p:cBhvr>
                                        <p:cTn id="139" dur="26">
                                          <p:stCondLst>
                                            <p:cond delay="650"/>
                                          </p:stCondLst>
                                        </p:cTn>
                                        <p:tgtEl>
                                          <p:spTgt spid="4">
                                            <p:txEl>
                                              <p:charRg st="7" end="7"/>
                                            </p:txEl>
                                          </p:spTgt>
                                        </p:tgtEl>
                                      </p:cBhvr>
                                      <p:to x="100000" y="60000"/>
                                    </p:animScale>
                                    <p:animScale>
                                      <p:cBhvr>
                                        <p:cTn id="140" dur="166" decel="50000">
                                          <p:stCondLst>
                                            <p:cond delay="676"/>
                                          </p:stCondLst>
                                        </p:cTn>
                                        <p:tgtEl>
                                          <p:spTgt spid="4">
                                            <p:txEl>
                                              <p:charRg st="7" end="7"/>
                                            </p:txEl>
                                          </p:spTgt>
                                        </p:tgtEl>
                                      </p:cBhvr>
                                      <p:to x="100000" y="100000"/>
                                    </p:animScale>
                                    <p:animScale>
                                      <p:cBhvr>
                                        <p:cTn id="141" dur="26">
                                          <p:stCondLst>
                                            <p:cond delay="1312"/>
                                          </p:stCondLst>
                                        </p:cTn>
                                        <p:tgtEl>
                                          <p:spTgt spid="4">
                                            <p:txEl>
                                              <p:charRg st="7" end="7"/>
                                            </p:txEl>
                                          </p:spTgt>
                                        </p:tgtEl>
                                      </p:cBhvr>
                                      <p:to x="100000" y="80000"/>
                                    </p:animScale>
                                    <p:animScale>
                                      <p:cBhvr>
                                        <p:cTn id="142" dur="166" decel="50000">
                                          <p:stCondLst>
                                            <p:cond delay="1338"/>
                                          </p:stCondLst>
                                        </p:cTn>
                                        <p:tgtEl>
                                          <p:spTgt spid="4">
                                            <p:txEl>
                                              <p:charRg st="7" end="7"/>
                                            </p:txEl>
                                          </p:spTgt>
                                        </p:tgtEl>
                                      </p:cBhvr>
                                      <p:to x="100000" y="100000"/>
                                    </p:animScale>
                                    <p:animScale>
                                      <p:cBhvr>
                                        <p:cTn id="143" dur="26">
                                          <p:stCondLst>
                                            <p:cond delay="1642"/>
                                          </p:stCondLst>
                                        </p:cTn>
                                        <p:tgtEl>
                                          <p:spTgt spid="4">
                                            <p:txEl>
                                              <p:charRg st="7" end="7"/>
                                            </p:txEl>
                                          </p:spTgt>
                                        </p:tgtEl>
                                      </p:cBhvr>
                                      <p:to x="100000" y="90000"/>
                                    </p:animScale>
                                    <p:animScale>
                                      <p:cBhvr>
                                        <p:cTn id="144" dur="166" decel="50000">
                                          <p:stCondLst>
                                            <p:cond delay="1668"/>
                                          </p:stCondLst>
                                        </p:cTn>
                                        <p:tgtEl>
                                          <p:spTgt spid="4">
                                            <p:txEl>
                                              <p:charRg st="7" end="7"/>
                                            </p:txEl>
                                          </p:spTgt>
                                        </p:tgtEl>
                                      </p:cBhvr>
                                      <p:to x="100000" y="100000"/>
                                    </p:animScale>
                                    <p:animScale>
                                      <p:cBhvr>
                                        <p:cTn id="145" dur="26">
                                          <p:stCondLst>
                                            <p:cond delay="1808"/>
                                          </p:stCondLst>
                                        </p:cTn>
                                        <p:tgtEl>
                                          <p:spTgt spid="4">
                                            <p:txEl>
                                              <p:charRg st="7" end="7"/>
                                            </p:txEl>
                                          </p:spTgt>
                                        </p:tgtEl>
                                      </p:cBhvr>
                                      <p:to x="100000" y="95000"/>
                                    </p:animScale>
                                    <p:animScale>
                                      <p:cBhvr>
                                        <p:cTn id="146" dur="166" decel="50000">
                                          <p:stCondLst>
                                            <p:cond delay="1834"/>
                                          </p:stCondLst>
                                        </p:cTn>
                                        <p:tgtEl>
                                          <p:spTgt spid="4">
                                            <p:txEl>
                                              <p:charRg st="7" end="7"/>
                                            </p:txEl>
                                          </p:spTgt>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nodeType="clickEffect">
                                  <p:stCondLst>
                                    <p:cond delay="0"/>
                                  </p:stCondLst>
                                  <p:childTnLst>
                                    <p:set>
                                      <p:cBhvr>
                                        <p:cTn id="150" dur="1" fill="hold">
                                          <p:stCondLst>
                                            <p:cond delay="0"/>
                                          </p:stCondLst>
                                        </p:cTn>
                                        <p:tgtEl>
                                          <p:spTgt spid="4">
                                            <p:txEl>
                                              <p:charRg st="8" end="8"/>
                                            </p:txEl>
                                          </p:spTgt>
                                        </p:tgtEl>
                                        <p:attrNameLst>
                                          <p:attrName>style.visibility</p:attrName>
                                        </p:attrNameLst>
                                      </p:cBhvr>
                                      <p:to>
                                        <p:strVal val="visible"/>
                                      </p:to>
                                    </p:set>
                                    <p:animEffect transition="in" filter="wipe(down)">
                                      <p:cBhvr>
                                        <p:cTn id="151" dur="580">
                                          <p:stCondLst>
                                            <p:cond delay="0"/>
                                          </p:stCondLst>
                                        </p:cTn>
                                        <p:tgtEl>
                                          <p:spTgt spid="4">
                                            <p:txEl>
                                              <p:charRg st="8" end="8"/>
                                            </p:txEl>
                                          </p:spTgt>
                                        </p:tgtEl>
                                      </p:cBhvr>
                                    </p:animEffect>
                                    <p:anim calcmode="lin" valueType="num">
                                      <p:cBhvr>
                                        <p:cTn id="152" dur="1822" tmFilter="0,0; 0.14,0.36; 0.43,0.73; 0.71,0.91; 1.0,1.0">
                                          <p:stCondLst>
                                            <p:cond delay="0"/>
                                          </p:stCondLst>
                                        </p:cTn>
                                        <p:tgtEl>
                                          <p:spTgt spid="4">
                                            <p:txEl>
                                              <p:charRg st="8" end="8"/>
                                            </p:txEl>
                                          </p:spTgt>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4">
                                            <p:txEl>
                                              <p:charRg st="8" end="8"/>
                                            </p:txEl>
                                          </p:spTgt>
                                        </p:tgtEl>
                                        <p:attrNameLst>
                                          <p:attrName>ppt_y</p:attrName>
                                        </p:attrNameLst>
                                      </p:cBhvr>
                                      <p:tavLst>
                                        <p:tav tm="0" fmla="#ppt_y-sin(pi*$)/3">
                                          <p:val>
                                            <p:fltVal val="0.500000"/>
                                          </p:val>
                                        </p:tav>
                                        <p:tav tm="100000">
                                          <p:val>
                                            <p:fltVal val="1.000000"/>
                                          </p:val>
                                        </p:tav>
                                      </p:tavLst>
                                    </p:anim>
                                    <p:anim calcmode="lin" valueType="num">
                                      <p:cBhvr>
                                        <p:cTn id="154" dur="664" tmFilter="0, 0; 0.125,0.2665; 0.25,0.4; 0.375,0.465; 0.5,0.5;  0.625,0.535; 0.75,0.6; 0.875,0.7335; 1,1">
                                          <p:stCondLst>
                                            <p:cond delay="664"/>
                                          </p:stCondLst>
                                        </p:cTn>
                                        <p:tgtEl>
                                          <p:spTgt spid="4">
                                            <p:txEl>
                                              <p:charRg st="8" end="8"/>
                                            </p:txEl>
                                          </p:spTgt>
                                        </p:tgtEl>
                                        <p:attrNameLst>
                                          <p:attrName>ppt_y</p:attrName>
                                        </p:attrNameLst>
                                      </p:cBhvr>
                                      <p:tavLst>
                                        <p:tav tm="0" fmla="#ppt_y-sin(pi*$)/9">
                                          <p:val>
                                            <p:fltVal val="0.000000"/>
                                          </p:val>
                                        </p:tav>
                                        <p:tav tm="100000">
                                          <p:val>
                                            <p:fltVal val="1.000000"/>
                                          </p:val>
                                        </p:tav>
                                      </p:tavLst>
                                    </p:anim>
                                    <p:anim calcmode="lin" valueType="num">
                                      <p:cBhvr>
                                        <p:cTn id="155" dur="332" tmFilter="0, 0; 0.125,0.2665; 0.25,0.4; 0.375,0.465; 0.5,0.5;  0.625,0.535; 0.75,0.6; 0.875,0.7335; 1,1">
                                          <p:stCondLst>
                                            <p:cond delay="1324"/>
                                          </p:stCondLst>
                                        </p:cTn>
                                        <p:tgtEl>
                                          <p:spTgt spid="4">
                                            <p:txEl>
                                              <p:charRg st="8" end="8"/>
                                            </p:txEl>
                                          </p:spTgt>
                                        </p:tgtEl>
                                        <p:attrNameLst>
                                          <p:attrName>ppt_y</p:attrName>
                                        </p:attrNameLst>
                                      </p:cBhvr>
                                      <p:tavLst>
                                        <p:tav tm="0" fmla="#ppt_y-sin(pi*$)/27">
                                          <p:val>
                                            <p:fltVal val="0.000000"/>
                                          </p:val>
                                        </p:tav>
                                        <p:tav tm="100000">
                                          <p:val>
                                            <p:fltVal val="1.000000"/>
                                          </p:val>
                                        </p:tav>
                                      </p:tavLst>
                                    </p:anim>
                                    <p:anim calcmode="lin" valueType="num">
                                      <p:cBhvr>
                                        <p:cTn id="156" dur="164" tmFilter="0, 0; 0.125,0.2665; 0.25,0.4; 0.375,0.465; 0.5,0.5;  0.625,0.535; 0.75,0.6; 0.875,0.7335; 1,1">
                                          <p:stCondLst>
                                            <p:cond delay="1656"/>
                                          </p:stCondLst>
                                        </p:cTn>
                                        <p:tgtEl>
                                          <p:spTgt spid="4">
                                            <p:txEl>
                                              <p:charRg st="8" end="8"/>
                                            </p:txEl>
                                          </p:spTgt>
                                        </p:tgtEl>
                                        <p:attrNameLst>
                                          <p:attrName>ppt_y</p:attrName>
                                        </p:attrNameLst>
                                      </p:cBhvr>
                                      <p:tavLst>
                                        <p:tav tm="0" fmla="#ppt_y-sin(pi*$)/81">
                                          <p:val>
                                            <p:fltVal val="0.000000"/>
                                          </p:val>
                                        </p:tav>
                                        <p:tav tm="100000">
                                          <p:val>
                                            <p:fltVal val="1.000000"/>
                                          </p:val>
                                        </p:tav>
                                      </p:tavLst>
                                    </p:anim>
                                    <p:animScale>
                                      <p:cBhvr>
                                        <p:cTn id="157" dur="26">
                                          <p:stCondLst>
                                            <p:cond delay="650"/>
                                          </p:stCondLst>
                                        </p:cTn>
                                        <p:tgtEl>
                                          <p:spTgt spid="4">
                                            <p:txEl>
                                              <p:charRg st="8" end="8"/>
                                            </p:txEl>
                                          </p:spTgt>
                                        </p:tgtEl>
                                      </p:cBhvr>
                                      <p:to x="100000" y="60000"/>
                                    </p:animScale>
                                    <p:animScale>
                                      <p:cBhvr>
                                        <p:cTn id="158" dur="166" decel="50000">
                                          <p:stCondLst>
                                            <p:cond delay="676"/>
                                          </p:stCondLst>
                                        </p:cTn>
                                        <p:tgtEl>
                                          <p:spTgt spid="4">
                                            <p:txEl>
                                              <p:charRg st="8" end="8"/>
                                            </p:txEl>
                                          </p:spTgt>
                                        </p:tgtEl>
                                      </p:cBhvr>
                                      <p:to x="100000" y="100000"/>
                                    </p:animScale>
                                    <p:animScale>
                                      <p:cBhvr>
                                        <p:cTn id="159" dur="26">
                                          <p:stCondLst>
                                            <p:cond delay="1312"/>
                                          </p:stCondLst>
                                        </p:cTn>
                                        <p:tgtEl>
                                          <p:spTgt spid="4">
                                            <p:txEl>
                                              <p:charRg st="8" end="8"/>
                                            </p:txEl>
                                          </p:spTgt>
                                        </p:tgtEl>
                                      </p:cBhvr>
                                      <p:to x="100000" y="80000"/>
                                    </p:animScale>
                                    <p:animScale>
                                      <p:cBhvr>
                                        <p:cTn id="160" dur="166" decel="50000">
                                          <p:stCondLst>
                                            <p:cond delay="1338"/>
                                          </p:stCondLst>
                                        </p:cTn>
                                        <p:tgtEl>
                                          <p:spTgt spid="4">
                                            <p:txEl>
                                              <p:charRg st="8" end="8"/>
                                            </p:txEl>
                                          </p:spTgt>
                                        </p:tgtEl>
                                      </p:cBhvr>
                                      <p:to x="100000" y="100000"/>
                                    </p:animScale>
                                    <p:animScale>
                                      <p:cBhvr>
                                        <p:cTn id="161" dur="26">
                                          <p:stCondLst>
                                            <p:cond delay="1642"/>
                                          </p:stCondLst>
                                        </p:cTn>
                                        <p:tgtEl>
                                          <p:spTgt spid="4">
                                            <p:txEl>
                                              <p:charRg st="8" end="8"/>
                                            </p:txEl>
                                          </p:spTgt>
                                        </p:tgtEl>
                                      </p:cBhvr>
                                      <p:to x="100000" y="90000"/>
                                    </p:animScale>
                                    <p:animScale>
                                      <p:cBhvr>
                                        <p:cTn id="162" dur="166" decel="50000">
                                          <p:stCondLst>
                                            <p:cond delay="1668"/>
                                          </p:stCondLst>
                                        </p:cTn>
                                        <p:tgtEl>
                                          <p:spTgt spid="4">
                                            <p:txEl>
                                              <p:charRg st="8" end="8"/>
                                            </p:txEl>
                                          </p:spTgt>
                                        </p:tgtEl>
                                      </p:cBhvr>
                                      <p:to x="100000" y="100000"/>
                                    </p:animScale>
                                    <p:animScale>
                                      <p:cBhvr>
                                        <p:cTn id="163" dur="26">
                                          <p:stCondLst>
                                            <p:cond delay="1808"/>
                                          </p:stCondLst>
                                        </p:cTn>
                                        <p:tgtEl>
                                          <p:spTgt spid="4">
                                            <p:txEl>
                                              <p:charRg st="8" end="8"/>
                                            </p:txEl>
                                          </p:spTgt>
                                        </p:tgtEl>
                                      </p:cBhvr>
                                      <p:to x="100000" y="95000"/>
                                    </p:animScale>
                                    <p:animScale>
                                      <p:cBhvr>
                                        <p:cTn id="164" dur="166" decel="50000">
                                          <p:stCondLst>
                                            <p:cond delay="1834"/>
                                          </p:stCondLst>
                                        </p:cTn>
                                        <p:tgtEl>
                                          <p:spTgt spid="4">
                                            <p:txEl>
                                              <p:charRg st="8" end="8"/>
                                            </p:txEl>
                                          </p:spTgt>
                                        </p:tgtEl>
                                      </p:cBhvr>
                                      <p:to x="100000" y="100000"/>
                                    </p:animScale>
                                  </p:childTnLst>
                                </p:cTn>
                              </p:par>
                            </p:childTnLst>
                          </p:cTn>
                        </p:par>
                      </p:childTnLst>
                    </p:cTn>
                  </p:par>
                  <p:par>
                    <p:cTn id="165" fill="hold">
                      <p:stCondLst>
                        <p:cond delay="indefinite"/>
                      </p:stCondLst>
                      <p:childTnLst>
                        <p:par>
                          <p:cTn id="166" fill="hold">
                            <p:stCondLst>
                              <p:cond delay="0"/>
                            </p:stCondLst>
                            <p:childTnLst>
                              <p:par>
                                <p:cTn id="167" presetID="26" presetClass="entr" presetSubtype="0" fill="hold" nodeType="clickEffect">
                                  <p:stCondLst>
                                    <p:cond delay="0"/>
                                  </p:stCondLst>
                                  <p:childTnLst>
                                    <p:set>
                                      <p:cBhvr>
                                        <p:cTn id="168" dur="1" fill="hold">
                                          <p:stCondLst>
                                            <p:cond delay="0"/>
                                          </p:stCondLst>
                                        </p:cTn>
                                        <p:tgtEl>
                                          <p:spTgt spid="4">
                                            <p:txEl>
                                              <p:charRg st="9" end="9"/>
                                            </p:txEl>
                                          </p:spTgt>
                                        </p:tgtEl>
                                        <p:attrNameLst>
                                          <p:attrName>style.visibility</p:attrName>
                                        </p:attrNameLst>
                                      </p:cBhvr>
                                      <p:to>
                                        <p:strVal val="visible"/>
                                      </p:to>
                                    </p:set>
                                    <p:animEffect transition="in" filter="wipe(down)">
                                      <p:cBhvr>
                                        <p:cTn id="169" dur="580">
                                          <p:stCondLst>
                                            <p:cond delay="0"/>
                                          </p:stCondLst>
                                        </p:cTn>
                                        <p:tgtEl>
                                          <p:spTgt spid="4">
                                            <p:txEl>
                                              <p:charRg st="9" end="9"/>
                                            </p:txEl>
                                          </p:spTgt>
                                        </p:tgtEl>
                                      </p:cBhvr>
                                    </p:animEffect>
                                    <p:anim calcmode="lin" valueType="num">
                                      <p:cBhvr>
                                        <p:cTn id="170" dur="1822" tmFilter="0,0; 0.14,0.36; 0.43,0.73; 0.71,0.91; 1.0,1.0">
                                          <p:stCondLst>
                                            <p:cond delay="0"/>
                                          </p:stCondLst>
                                        </p:cTn>
                                        <p:tgtEl>
                                          <p:spTgt spid="4">
                                            <p:txEl>
                                              <p:charRg st="9" end="9"/>
                                            </p:txEl>
                                          </p:spTgt>
                                        </p:tgtEl>
                                        <p:attrNameLst>
                                          <p:attrName>ppt_x</p:attrName>
                                        </p:attrNameLst>
                                      </p:cBhvr>
                                      <p:tavLst>
                                        <p:tav tm="0">
                                          <p:val>
                                            <p:strVal val="#ppt_x-0.25"/>
                                          </p:val>
                                        </p:tav>
                                        <p:tav tm="100000">
                                          <p:val>
                                            <p:strVal val="#ppt_x"/>
                                          </p:val>
                                        </p:tav>
                                      </p:tavLst>
                                    </p:anim>
                                    <p:anim calcmode="lin" valueType="num">
                                      <p:cBhvr>
                                        <p:cTn id="171" dur="664" tmFilter="0.0,0.0; 0.25,0.07; 0.50,0.2; 0.75,0.467; 1.0,1.0">
                                          <p:stCondLst>
                                            <p:cond delay="0"/>
                                          </p:stCondLst>
                                        </p:cTn>
                                        <p:tgtEl>
                                          <p:spTgt spid="4">
                                            <p:txEl>
                                              <p:charRg st="9" end="9"/>
                                            </p:txEl>
                                          </p:spTgt>
                                        </p:tgtEl>
                                        <p:attrNameLst>
                                          <p:attrName>ppt_y</p:attrName>
                                        </p:attrNameLst>
                                      </p:cBhvr>
                                      <p:tavLst>
                                        <p:tav tm="0" fmla="#ppt_y-sin(pi*$)/3">
                                          <p:val>
                                            <p:fltVal val="0.500000"/>
                                          </p:val>
                                        </p:tav>
                                        <p:tav tm="100000">
                                          <p:val>
                                            <p:fltVal val="1.000000"/>
                                          </p:val>
                                        </p:tav>
                                      </p:tavLst>
                                    </p:anim>
                                    <p:anim calcmode="lin" valueType="num">
                                      <p:cBhvr>
                                        <p:cTn id="172" dur="664" tmFilter="0, 0; 0.125,0.2665; 0.25,0.4; 0.375,0.465; 0.5,0.5;  0.625,0.535; 0.75,0.6; 0.875,0.7335; 1,1">
                                          <p:stCondLst>
                                            <p:cond delay="664"/>
                                          </p:stCondLst>
                                        </p:cTn>
                                        <p:tgtEl>
                                          <p:spTgt spid="4">
                                            <p:txEl>
                                              <p:charRg st="9" end="9"/>
                                            </p:txEl>
                                          </p:spTgt>
                                        </p:tgtEl>
                                        <p:attrNameLst>
                                          <p:attrName>ppt_y</p:attrName>
                                        </p:attrNameLst>
                                      </p:cBhvr>
                                      <p:tavLst>
                                        <p:tav tm="0" fmla="#ppt_y-sin(pi*$)/9">
                                          <p:val>
                                            <p:fltVal val="0.000000"/>
                                          </p:val>
                                        </p:tav>
                                        <p:tav tm="100000">
                                          <p:val>
                                            <p:fltVal val="1.000000"/>
                                          </p:val>
                                        </p:tav>
                                      </p:tavLst>
                                    </p:anim>
                                    <p:anim calcmode="lin" valueType="num">
                                      <p:cBhvr>
                                        <p:cTn id="173" dur="332" tmFilter="0, 0; 0.125,0.2665; 0.25,0.4; 0.375,0.465; 0.5,0.5;  0.625,0.535; 0.75,0.6; 0.875,0.7335; 1,1">
                                          <p:stCondLst>
                                            <p:cond delay="1324"/>
                                          </p:stCondLst>
                                        </p:cTn>
                                        <p:tgtEl>
                                          <p:spTgt spid="4">
                                            <p:txEl>
                                              <p:charRg st="9" end="9"/>
                                            </p:txEl>
                                          </p:spTgt>
                                        </p:tgtEl>
                                        <p:attrNameLst>
                                          <p:attrName>ppt_y</p:attrName>
                                        </p:attrNameLst>
                                      </p:cBhvr>
                                      <p:tavLst>
                                        <p:tav tm="0" fmla="#ppt_y-sin(pi*$)/27">
                                          <p:val>
                                            <p:fltVal val="0.000000"/>
                                          </p:val>
                                        </p:tav>
                                        <p:tav tm="100000">
                                          <p:val>
                                            <p:fltVal val="1.000000"/>
                                          </p:val>
                                        </p:tav>
                                      </p:tavLst>
                                    </p:anim>
                                    <p:anim calcmode="lin" valueType="num">
                                      <p:cBhvr>
                                        <p:cTn id="174" dur="164" tmFilter="0, 0; 0.125,0.2665; 0.25,0.4; 0.375,0.465; 0.5,0.5;  0.625,0.535; 0.75,0.6; 0.875,0.7335; 1,1">
                                          <p:stCondLst>
                                            <p:cond delay="1656"/>
                                          </p:stCondLst>
                                        </p:cTn>
                                        <p:tgtEl>
                                          <p:spTgt spid="4">
                                            <p:txEl>
                                              <p:charRg st="9" end="9"/>
                                            </p:txEl>
                                          </p:spTgt>
                                        </p:tgtEl>
                                        <p:attrNameLst>
                                          <p:attrName>ppt_y</p:attrName>
                                        </p:attrNameLst>
                                      </p:cBhvr>
                                      <p:tavLst>
                                        <p:tav tm="0" fmla="#ppt_y-sin(pi*$)/81">
                                          <p:val>
                                            <p:fltVal val="0.000000"/>
                                          </p:val>
                                        </p:tav>
                                        <p:tav tm="100000">
                                          <p:val>
                                            <p:fltVal val="1.000000"/>
                                          </p:val>
                                        </p:tav>
                                      </p:tavLst>
                                    </p:anim>
                                    <p:animScale>
                                      <p:cBhvr>
                                        <p:cTn id="175" dur="26">
                                          <p:stCondLst>
                                            <p:cond delay="650"/>
                                          </p:stCondLst>
                                        </p:cTn>
                                        <p:tgtEl>
                                          <p:spTgt spid="4">
                                            <p:txEl>
                                              <p:charRg st="9" end="9"/>
                                            </p:txEl>
                                          </p:spTgt>
                                        </p:tgtEl>
                                      </p:cBhvr>
                                      <p:to x="100000" y="60000"/>
                                    </p:animScale>
                                    <p:animScale>
                                      <p:cBhvr>
                                        <p:cTn id="176" dur="166" decel="50000">
                                          <p:stCondLst>
                                            <p:cond delay="676"/>
                                          </p:stCondLst>
                                        </p:cTn>
                                        <p:tgtEl>
                                          <p:spTgt spid="4">
                                            <p:txEl>
                                              <p:charRg st="9" end="9"/>
                                            </p:txEl>
                                          </p:spTgt>
                                        </p:tgtEl>
                                      </p:cBhvr>
                                      <p:to x="100000" y="100000"/>
                                    </p:animScale>
                                    <p:animScale>
                                      <p:cBhvr>
                                        <p:cTn id="177" dur="26">
                                          <p:stCondLst>
                                            <p:cond delay="1312"/>
                                          </p:stCondLst>
                                        </p:cTn>
                                        <p:tgtEl>
                                          <p:spTgt spid="4">
                                            <p:txEl>
                                              <p:charRg st="9" end="9"/>
                                            </p:txEl>
                                          </p:spTgt>
                                        </p:tgtEl>
                                      </p:cBhvr>
                                      <p:to x="100000" y="80000"/>
                                    </p:animScale>
                                    <p:animScale>
                                      <p:cBhvr>
                                        <p:cTn id="178" dur="166" decel="50000">
                                          <p:stCondLst>
                                            <p:cond delay="1338"/>
                                          </p:stCondLst>
                                        </p:cTn>
                                        <p:tgtEl>
                                          <p:spTgt spid="4">
                                            <p:txEl>
                                              <p:charRg st="9" end="9"/>
                                            </p:txEl>
                                          </p:spTgt>
                                        </p:tgtEl>
                                      </p:cBhvr>
                                      <p:to x="100000" y="100000"/>
                                    </p:animScale>
                                    <p:animScale>
                                      <p:cBhvr>
                                        <p:cTn id="179" dur="26">
                                          <p:stCondLst>
                                            <p:cond delay="1642"/>
                                          </p:stCondLst>
                                        </p:cTn>
                                        <p:tgtEl>
                                          <p:spTgt spid="4">
                                            <p:txEl>
                                              <p:charRg st="9" end="9"/>
                                            </p:txEl>
                                          </p:spTgt>
                                        </p:tgtEl>
                                      </p:cBhvr>
                                      <p:to x="100000" y="90000"/>
                                    </p:animScale>
                                    <p:animScale>
                                      <p:cBhvr>
                                        <p:cTn id="180" dur="166" decel="50000">
                                          <p:stCondLst>
                                            <p:cond delay="1668"/>
                                          </p:stCondLst>
                                        </p:cTn>
                                        <p:tgtEl>
                                          <p:spTgt spid="4">
                                            <p:txEl>
                                              <p:charRg st="9" end="9"/>
                                            </p:txEl>
                                          </p:spTgt>
                                        </p:tgtEl>
                                      </p:cBhvr>
                                      <p:to x="100000" y="100000"/>
                                    </p:animScale>
                                    <p:animScale>
                                      <p:cBhvr>
                                        <p:cTn id="181" dur="26">
                                          <p:stCondLst>
                                            <p:cond delay="1808"/>
                                          </p:stCondLst>
                                        </p:cTn>
                                        <p:tgtEl>
                                          <p:spTgt spid="4">
                                            <p:txEl>
                                              <p:charRg st="9" end="9"/>
                                            </p:txEl>
                                          </p:spTgt>
                                        </p:tgtEl>
                                      </p:cBhvr>
                                      <p:to x="100000" y="95000"/>
                                    </p:animScale>
                                    <p:animScale>
                                      <p:cBhvr>
                                        <p:cTn id="182" dur="166" decel="50000">
                                          <p:stCondLst>
                                            <p:cond delay="1834"/>
                                          </p:stCondLst>
                                        </p:cTn>
                                        <p:tgtEl>
                                          <p:spTgt spid="4">
                                            <p:txEl>
                                              <p:charRg st="9" end="9"/>
                                            </p:txEl>
                                          </p:spTgt>
                                        </p:tgtEl>
                                      </p:cBhvr>
                                      <p:to x="100000" y="100000"/>
                                    </p:animScale>
                                  </p:childTnLst>
                                </p:cTn>
                              </p:par>
                            </p:childTnLst>
                          </p:cTn>
                        </p:par>
                      </p:childTnLst>
                    </p:cTn>
                  </p:par>
                  <p:par>
                    <p:cTn id="183" fill="hold">
                      <p:stCondLst>
                        <p:cond delay="indefinite"/>
                      </p:stCondLst>
                      <p:childTnLst>
                        <p:par>
                          <p:cTn id="184" fill="hold">
                            <p:stCondLst>
                              <p:cond delay="0"/>
                            </p:stCondLst>
                            <p:childTnLst>
                              <p:par>
                                <p:cTn id="185" presetID="26" presetClass="entr" presetSubtype="0" fill="hold" nodeType="clickEffect">
                                  <p:stCondLst>
                                    <p:cond delay="0"/>
                                  </p:stCondLst>
                                  <p:childTnLst>
                                    <p:set>
                                      <p:cBhvr>
                                        <p:cTn id="186" dur="1" fill="hold">
                                          <p:stCondLst>
                                            <p:cond delay="0"/>
                                          </p:stCondLst>
                                        </p:cTn>
                                        <p:tgtEl>
                                          <p:spTgt spid="4">
                                            <p:txEl>
                                              <p:charRg st="10" end="10"/>
                                            </p:txEl>
                                          </p:spTgt>
                                        </p:tgtEl>
                                        <p:attrNameLst>
                                          <p:attrName>style.visibility</p:attrName>
                                        </p:attrNameLst>
                                      </p:cBhvr>
                                      <p:to>
                                        <p:strVal val="visible"/>
                                      </p:to>
                                    </p:set>
                                    <p:animEffect transition="in" filter="wipe(down)">
                                      <p:cBhvr>
                                        <p:cTn id="187" dur="580">
                                          <p:stCondLst>
                                            <p:cond delay="0"/>
                                          </p:stCondLst>
                                        </p:cTn>
                                        <p:tgtEl>
                                          <p:spTgt spid="4">
                                            <p:txEl>
                                              <p:charRg st="10" end="10"/>
                                            </p:txEl>
                                          </p:spTgt>
                                        </p:tgtEl>
                                      </p:cBhvr>
                                    </p:animEffect>
                                    <p:anim calcmode="lin" valueType="num">
                                      <p:cBhvr>
                                        <p:cTn id="188" dur="1822" tmFilter="0,0; 0.14,0.36; 0.43,0.73; 0.71,0.91; 1.0,1.0">
                                          <p:stCondLst>
                                            <p:cond delay="0"/>
                                          </p:stCondLst>
                                        </p:cTn>
                                        <p:tgtEl>
                                          <p:spTgt spid="4">
                                            <p:txEl>
                                              <p:charRg st="10" end="10"/>
                                            </p:txEl>
                                          </p:spTgt>
                                        </p:tgtEl>
                                        <p:attrNameLst>
                                          <p:attrName>ppt_x</p:attrName>
                                        </p:attrNameLst>
                                      </p:cBhvr>
                                      <p:tavLst>
                                        <p:tav tm="0">
                                          <p:val>
                                            <p:strVal val="#ppt_x-0.25"/>
                                          </p:val>
                                        </p:tav>
                                        <p:tav tm="100000">
                                          <p:val>
                                            <p:strVal val="#ppt_x"/>
                                          </p:val>
                                        </p:tav>
                                      </p:tavLst>
                                    </p:anim>
                                    <p:anim calcmode="lin" valueType="num">
                                      <p:cBhvr>
                                        <p:cTn id="189" dur="664" tmFilter="0.0,0.0; 0.25,0.07; 0.50,0.2; 0.75,0.467; 1.0,1.0">
                                          <p:stCondLst>
                                            <p:cond delay="0"/>
                                          </p:stCondLst>
                                        </p:cTn>
                                        <p:tgtEl>
                                          <p:spTgt spid="4">
                                            <p:txEl>
                                              <p:charRg st="10" end="10"/>
                                            </p:txEl>
                                          </p:spTgt>
                                        </p:tgtEl>
                                        <p:attrNameLst>
                                          <p:attrName>ppt_y</p:attrName>
                                        </p:attrNameLst>
                                      </p:cBhvr>
                                      <p:tavLst>
                                        <p:tav tm="0" fmla="#ppt_y-sin(pi*$)/3">
                                          <p:val>
                                            <p:fltVal val="0.500000"/>
                                          </p:val>
                                        </p:tav>
                                        <p:tav tm="100000">
                                          <p:val>
                                            <p:fltVal val="1.000000"/>
                                          </p:val>
                                        </p:tav>
                                      </p:tavLst>
                                    </p:anim>
                                    <p:anim calcmode="lin" valueType="num">
                                      <p:cBhvr>
                                        <p:cTn id="190" dur="664" tmFilter="0, 0; 0.125,0.2665; 0.25,0.4; 0.375,0.465; 0.5,0.5;  0.625,0.535; 0.75,0.6; 0.875,0.7335; 1,1">
                                          <p:stCondLst>
                                            <p:cond delay="664"/>
                                          </p:stCondLst>
                                        </p:cTn>
                                        <p:tgtEl>
                                          <p:spTgt spid="4">
                                            <p:txEl>
                                              <p:charRg st="10" end="10"/>
                                            </p:txEl>
                                          </p:spTgt>
                                        </p:tgtEl>
                                        <p:attrNameLst>
                                          <p:attrName>ppt_y</p:attrName>
                                        </p:attrNameLst>
                                      </p:cBhvr>
                                      <p:tavLst>
                                        <p:tav tm="0" fmla="#ppt_y-sin(pi*$)/9">
                                          <p:val>
                                            <p:fltVal val="0.000000"/>
                                          </p:val>
                                        </p:tav>
                                        <p:tav tm="100000">
                                          <p:val>
                                            <p:fltVal val="1.000000"/>
                                          </p:val>
                                        </p:tav>
                                      </p:tavLst>
                                    </p:anim>
                                    <p:anim calcmode="lin" valueType="num">
                                      <p:cBhvr>
                                        <p:cTn id="191" dur="332" tmFilter="0, 0; 0.125,0.2665; 0.25,0.4; 0.375,0.465; 0.5,0.5;  0.625,0.535; 0.75,0.6; 0.875,0.7335; 1,1">
                                          <p:stCondLst>
                                            <p:cond delay="1324"/>
                                          </p:stCondLst>
                                        </p:cTn>
                                        <p:tgtEl>
                                          <p:spTgt spid="4">
                                            <p:txEl>
                                              <p:charRg st="10" end="10"/>
                                            </p:txEl>
                                          </p:spTgt>
                                        </p:tgtEl>
                                        <p:attrNameLst>
                                          <p:attrName>ppt_y</p:attrName>
                                        </p:attrNameLst>
                                      </p:cBhvr>
                                      <p:tavLst>
                                        <p:tav tm="0" fmla="#ppt_y-sin(pi*$)/27">
                                          <p:val>
                                            <p:fltVal val="0.000000"/>
                                          </p:val>
                                        </p:tav>
                                        <p:tav tm="100000">
                                          <p:val>
                                            <p:fltVal val="1.000000"/>
                                          </p:val>
                                        </p:tav>
                                      </p:tavLst>
                                    </p:anim>
                                    <p:anim calcmode="lin" valueType="num">
                                      <p:cBhvr>
                                        <p:cTn id="192" dur="164" tmFilter="0, 0; 0.125,0.2665; 0.25,0.4; 0.375,0.465; 0.5,0.5;  0.625,0.535; 0.75,0.6; 0.875,0.7335; 1,1">
                                          <p:stCondLst>
                                            <p:cond delay="1656"/>
                                          </p:stCondLst>
                                        </p:cTn>
                                        <p:tgtEl>
                                          <p:spTgt spid="4">
                                            <p:txEl>
                                              <p:charRg st="10" end="10"/>
                                            </p:txEl>
                                          </p:spTgt>
                                        </p:tgtEl>
                                        <p:attrNameLst>
                                          <p:attrName>ppt_y</p:attrName>
                                        </p:attrNameLst>
                                      </p:cBhvr>
                                      <p:tavLst>
                                        <p:tav tm="0" fmla="#ppt_y-sin(pi*$)/81">
                                          <p:val>
                                            <p:fltVal val="0.000000"/>
                                          </p:val>
                                        </p:tav>
                                        <p:tav tm="100000">
                                          <p:val>
                                            <p:fltVal val="1.000000"/>
                                          </p:val>
                                        </p:tav>
                                      </p:tavLst>
                                    </p:anim>
                                    <p:animScale>
                                      <p:cBhvr>
                                        <p:cTn id="193" dur="26">
                                          <p:stCondLst>
                                            <p:cond delay="650"/>
                                          </p:stCondLst>
                                        </p:cTn>
                                        <p:tgtEl>
                                          <p:spTgt spid="4">
                                            <p:txEl>
                                              <p:charRg st="10" end="10"/>
                                            </p:txEl>
                                          </p:spTgt>
                                        </p:tgtEl>
                                      </p:cBhvr>
                                      <p:to x="100000" y="60000"/>
                                    </p:animScale>
                                    <p:animScale>
                                      <p:cBhvr>
                                        <p:cTn id="194" dur="166" decel="50000">
                                          <p:stCondLst>
                                            <p:cond delay="676"/>
                                          </p:stCondLst>
                                        </p:cTn>
                                        <p:tgtEl>
                                          <p:spTgt spid="4">
                                            <p:txEl>
                                              <p:charRg st="10" end="10"/>
                                            </p:txEl>
                                          </p:spTgt>
                                        </p:tgtEl>
                                      </p:cBhvr>
                                      <p:to x="100000" y="100000"/>
                                    </p:animScale>
                                    <p:animScale>
                                      <p:cBhvr>
                                        <p:cTn id="195" dur="26">
                                          <p:stCondLst>
                                            <p:cond delay="1312"/>
                                          </p:stCondLst>
                                        </p:cTn>
                                        <p:tgtEl>
                                          <p:spTgt spid="4">
                                            <p:txEl>
                                              <p:charRg st="10" end="10"/>
                                            </p:txEl>
                                          </p:spTgt>
                                        </p:tgtEl>
                                      </p:cBhvr>
                                      <p:to x="100000" y="80000"/>
                                    </p:animScale>
                                    <p:animScale>
                                      <p:cBhvr>
                                        <p:cTn id="196" dur="166" decel="50000">
                                          <p:stCondLst>
                                            <p:cond delay="1338"/>
                                          </p:stCondLst>
                                        </p:cTn>
                                        <p:tgtEl>
                                          <p:spTgt spid="4">
                                            <p:txEl>
                                              <p:charRg st="10" end="10"/>
                                            </p:txEl>
                                          </p:spTgt>
                                        </p:tgtEl>
                                      </p:cBhvr>
                                      <p:to x="100000" y="100000"/>
                                    </p:animScale>
                                    <p:animScale>
                                      <p:cBhvr>
                                        <p:cTn id="197" dur="26">
                                          <p:stCondLst>
                                            <p:cond delay="1642"/>
                                          </p:stCondLst>
                                        </p:cTn>
                                        <p:tgtEl>
                                          <p:spTgt spid="4">
                                            <p:txEl>
                                              <p:charRg st="10" end="10"/>
                                            </p:txEl>
                                          </p:spTgt>
                                        </p:tgtEl>
                                      </p:cBhvr>
                                      <p:to x="100000" y="90000"/>
                                    </p:animScale>
                                    <p:animScale>
                                      <p:cBhvr>
                                        <p:cTn id="198" dur="166" decel="50000">
                                          <p:stCondLst>
                                            <p:cond delay="1668"/>
                                          </p:stCondLst>
                                        </p:cTn>
                                        <p:tgtEl>
                                          <p:spTgt spid="4">
                                            <p:txEl>
                                              <p:charRg st="10" end="10"/>
                                            </p:txEl>
                                          </p:spTgt>
                                        </p:tgtEl>
                                      </p:cBhvr>
                                      <p:to x="100000" y="100000"/>
                                    </p:animScale>
                                    <p:animScale>
                                      <p:cBhvr>
                                        <p:cTn id="199" dur="26">
                                          <p:stCondLst>
                                            <p:cond delay="1808"/>
                                          </p:stCondLst>
                                        </p:cTn>
                                        <p:tgtEl>
                                          <p:spTgt spid="4">
                                            <p:txEl>
                                              <p:charRg st="10" end="10"/>
                                            </p:txEl>
                                          </p:spTgt>
                                        </p:tgtEl>
                                      </p:cBhvr>
                                      <p:to x="100000" y="95000"/>
                                    </p:animScale>
                                    <p:animScale>
                                      <p:cBhvr>
                                        <p:cTn id="200" dur="166" decel="50000">
                                          <p:stCondLst>
                                            <p:cond delay="1834"/>
                                          </p:stCondLst>
                                        </p:cTn>
                                        <p:tgtEl>
                                          <p:spTgt spid="4">
                                            <p:txEl>
                                              <p:charRg st="10" end="10"/>
                                            </p:txEl>
                                          </p:spTgt>
                                        </p:tgtEl>
                                      </p:cBhvr>
                                      <p:to x="100000" y="100000"/>
                                    </p:animScale>
                                  </p:childTnLst>
                                </p:cTn>
                              </p:par>
                            </p:childTnLst>
                          </p:cTn>
                        </p:par>
                      </p:childTnLst>
                    </p:cTn>
                  </p:par>
                  <p:par>
                    <p:cTn id="201" fill="hold">
                      <p:stCondLst>
                        <p:cond delay="indefinite"/>
                      </p:stCondLst>
                      <p:childTnLst>
                        <p:par>
                          <p:cTn id="202" fill="hold">
                            <p:stCondLst>
                              <p:cond delay="0"/>
                            </p:stCondLst>
                            <p:childTnLst>
                              <p:par>
                                <p:cTn id="203" presetID="26" presetClass="entr" presetSubtype="0" fill="hold" nodeType="clickEffect">
                                  <p:stCondLst>
                                    <p:cond delay="0"/>
                                  </p:stCondLst>
                                  <p:childTnLst>
                                    <p:set>
                                      <p:cBhvr>
                                        <p:cTn id="204" dur="1" fill="hold">
                                          <p:stCondLst>
                                            <p:cond delay="0"/>
                                          </p:stCondLst>
                                        </p:cTn>
                                        <p:tgtEl>
                                          <p:spTgt spid="4">
                                            <p:txEl>
                                              <p:charRg st="11" end="11"/>
                                            </p:txEl>
                                          </p:spTgt>
                                        </p:tgtEl>
                                        <p:attrNameLst>
                                          <p:attrName>style.visibility</p:attrName>
                                        </p:attrNameLst>
                                      </p:cBhvr>
                                      <p:to>
                                        <p:strVal val="visible"/>
                                      </p:to>
                                    </p:set>
                                    <p:animEffect transition="in" filter="wipe(down)">
                                      <p:cBhvr>
                                        <p:cTn id="205" dur="580">
                                          <p:stCondLst>
                                            <p:cond delay="0"/>
                                          </p:stCondLst>
                                        </p:cTn>
                                        <p:tgtEl>
                                          <p:spTgt spid="4">
                                            <p:txEl>
                                              <p:charRg st="11" end="11"/>
                                            </p:txEl>
                                          </p:spTgt>
                                        </p:tgtEl>
                                      </p:cBhvr>
                                    </p:animEffect>
                                    <p:anim calcmode="lin" valueType="num">
                                      <p:cBhvr>
                                        <p:cTn id="206" dur="1822" tmFilter="0,0; 0.14,0.36; 0.43,0.73; 0.71,0.91; 1.0,1.0">
                                          <p:stCondLst>
                                            <p:cond delay="0"/>
                                          </p:stCondLst>
                                        </p:cTn>
                                        <p:tgtEl>
                                          <p:spTgt spid="4">
                                            <p:txEl>
                                              <p:charRg st="11" end="11"/>
                                            </p:txEl>
                                          </p:spTgt>
                                        </p:tgtEl>
                                        <p:attrNameLst>
                                          <p:attrName>ppt_x</p:attrName>
                                        </p:attrNameLst>
                                      </p:cBhvr>
                                      <p:tavLst>
                                        <p:tav tm="0">
                                          <p:val>
                                            <p:strVal val="#ppt_x-0.25"/>
                                          </p:val>
                                        </p:tav>
                                        <p:tav tm="100000">
                                          <p:val>
                                            <p:strVal val="#ppt_x"/>
                                          </p:val>
                                        </p:tav>
                                      </p:tavLst>
                                    </p:anim>
                                    <p:anim calcmode="lin" valueType="num">
                                      <p:cBhvr>
                                        <p:cTn id="207" dur="664" tmFilter="0.0,0.0; 0.25,0.07; 0.50,0.2; 0.75,0.467; 1.0,1.0">
                                          <p:stCondLst>
                                            <p:cond delay="0"/>
                                          </p:stCondLst>
                                        </p:cTn>
                                        <p:tgtEl>
                                          <p:spTgt spid="4">
                                            <p:txEl>
                                              <p:charRg st="11" end="11"/>
                                            </p:txEl>
                                          </p:spTgt>
                                        </p:tgtEl>
                                        <p:attrNameLst>
                                          <p:attrName>ppt_y</p:attrName>
                                        </p:attrNameLst>
                                      </p:cBhvr>
                                      <p:tavLst>
                                        <p:tav tm="0" fmla="#ppt_y-sin(pi*$)/3">
                                          <p:val>
                                            <p:fltVal val="0.500000"/>
                                          </p:val>
                                        </p:tav>
                                        <p:tav tm="100000">
                                          <p:val>
                                            <p:fltVal val="1.000000"/>
                                          </p:val>
                                        </p:tav>
                                      </p:tavLst>
                                    </p:anim>
                                    <p:anim calcmode="lin" valueType="num">
                                      <p:cBhvr>
                                        <p:cTn id="208" dur="664" tmFilter="0, 0; 0.125,0.2665; 0.25,0.4; 0.375,0.465; 0.5,0.5;  0.625,0.535; 0.75,0.6; 0.875,0.7335; 1,1">
                                          <p:stCondLst>
                                            <p:cond delay="664"/>
                                          </p:stCondLst>
                                        </p:cTn>
                                        <p:tgtEl>
                                          <p:spTgt spid="4">
                                            <p:txEl>
                                              <p:charRg st="11" end="11"/>
                                            </p:txEl>
                                          </p:spTgt>
                                        </p:tgtEl>
                                        <p:attrNameLst>
                                          <p:attrName>ppt_y</p:attrName>
                                        </p:attrNameLst>
                                      </p:cBhvr>
                                      <p:tavLst>
                                        <p:tav tm="0" fmla="#ppt_y-sin(pi*$)/9">
                                          <p:val>
                                            <p:fltVal val="0.000000"/>
                                          </p:val>
                                        </p:tav>
                                        <p:tav tm="100000">
                                          <p:val>
                                            <p:fltVal val="1.000000"/>
                                          </p:val>
                                        </p:tav>
                                      </p:tavLst>
                                    </p:anim>
                                    <p:anim calcmode="lin" valueType="num">
                                      <p:cBhvr>
                                        <p:cTn id="209" dur="332" tmFilter="0, 0; 0.125,0.2665; 0.25,0.4; 0.375,0.465; 0.5,0.5;  0.625,0.535; 0.75,0.6; 0.875,0.7335; 1,1">
                                          <p:stCondLst>
                                            <p:cond delay="1324"/>
                                          </p:stCondLst>
                                        </p:cTn>
                                        <p:tgtEl>
                                          <p:spTgt spid="4">
                                            <p:txEl>
                                              <p:charRg st="11" end="11"/>
                                            </p:txEl>
                                          </p:spTgt>
                                        </p:tgtEl>
                                        <p:attrNameLst>
                                          <p:attrName>ppt_y</p:attrName>
                                        </p:attrNameLst>
                                      </p:cBhvr>
                                      <p:tavLst>
                                        <p:tav tm="0" fmla="#ppt_y-sin(pi*$)/27">
                                          <p:val>
                                            <p:fltVal val="0.000000"/>
                                          </p:val>
                                        </p:tav>
                                        <p:tav tm="100000">
                                          <p:val>
                                            <p:fltVal val="1.000000"/>
                                          </p:val>
                                        </p:tav>
                                      </p:tavLst>
                                    </p:anim>
                                    <p:anim calcmode="lin" valueType="num">
                                      <p:cBhvr>
                                        <p:cTn id="210" dur="164" tmFilter="0, 0; 0.125,0.2665; 0.25,0.4; 0.375,0.465; 0.5,0.5;  0.625,0.535; 0.75,0.6; 0.875,0.7335; 1,1">
                                          <p:stCondLst>
                                            <p:cond delay="1656"/>
                                          </p:stCondLst>
                                        </p:cTn>
                                        <p:tgtEl>
                                          <p:spTgt spid="4">
                                            <p:txEl>
                                              <p:charRg st="11" end="11"/>
                                            </p:txEl>
                                          </p:spTgt>
                                        </p:tgtEl>
                                        <p:attrNameLst>
                                          <p:attrName>ppt_y</p:attrName>
                                        </p:attrNameLst>
                                      </p:cBhvr>
                                      <p:tavLst>
                                        <p:tav tm="0" fmla="#ppt_y-sin(pi*$)/81">
                                          <p:val>
                                            <p:fltVal val="0.000000"/>
                                          </p:val>
                                        </p:tav>
                                        <p:tav tm="100000">
                                          <p:val>
                                            <p:fltVal val="1.000000"/>
                                          </p:val>
                                        </p:tav>
                                      </p:tavLst>
                                    </p:anim>
                                    <p:animScale>
                                      <p:cBhvr>
                                        <p:cTn id="211" dur="26">
                                          <p:stCondLst>
                                            <p:cond delay="650"/>
                                          </p:stCondLst>
                                        </p:cTn>
                                        <p:tgtEl>
                                          <p:spTgt spid="4">
                                            <p:txEl>
                                              <p:charRg st="11" end="11"/>
                                            </p:txEl>
                                          </p:spTgt>
                                        </p:tgtEl>
                                      </p:cBhvr>
                                      <p:to x="100000" y="60000"/>
                                    </p:animScale>
                                    <p:animScale>
                                      <p:cBhvr>
                                        <p:cTn id="212" dur="166" decel="50000">
                                          <p:stCondLst>
                                            <p:cond delay="676"/>
                                          </p:stCondLst>
                                        </p:cTn>
                                        <p:tgtEl>
                                          <p:spTgt spid="4">
                                            <p:txEl>
                                              <p:charRg st="11" end="11"/>
                                            </p:txEl>
                                          </p:spTgt>
                                        </p:tgtEl>
                                      </p:cBhvr>
                                      <p:to x="100000" y="100000"/>
                                    </p:animScale>
                                    <p:animScale>
                                      <p:cBhvr>
                                        <p:cTn id="213" dur="26">
                                          <p:stCondLst>
                                            <p:cond delay="1312"/>
                                          </p:stCondLst>
                                        </p:cTn>
                                        <p:tgtEl>
                                          <p:spTgt spid="4">
                                            <p:txEl>
                                              <p:charRg st="11" end="11"/>
                                            </p:txEl>
                                          </p:spTgt>
                                        </p:tgtEl>
                                      </p:cBhvr>
                                      <p:to x="100000" y="80000"/>
                                    </p:animScale>
                                    <p:animScale>
                                      <p:cBhvr>
                                        <p:cTn id="214" dur="166" decel="50000">
                                          <p:stCondLst>
                                            <p:cond delay="1338"/>
                                          </p:stCondLst>
                                        </p:cTn>
                                        <p:tgtEl>
                                          <p:spTgt spid="4">
                                            <p:txEl>
                                              <p:charRg st="11" end="11"/>
                                            </p:txEl>
                                          </p:spTgt>
                                        </p:tgtEl>
                                      </p:cBhvr>
                                      <p:to x="100000" y="100000"/>
                                    </p:animScale>
                                    <p:animScale>
                                      <p:cBhvr>
                                        <p:cTn id="215" dur="26">
                                          <p:stCondLst>
                                            <p:cond delay="1642"/>
                                          </p:stCondLst>
                                        </p:cTn>
                                        <p:tgtEl>
                                          <p:spTgt spid="4">
                                            <p:txEl>
                                              <p:charRg st="11" end="11"/>
                                            </p:txEl>
                                          </p:spTgt>
                                        </p:tgtEl>
                                      </p:cBhvr>
                                      <p:to x="100000" y="90000"/>
                                    </p:animScale>
                                    <p:animScale>
                                      <p:cBhvr>
                                        <p:cTn id="216" dur="166" decel="50000">
                                          <p:stCondLst>
                                            <p:cond delay="1668"/>
                                          </p:stCondLst>
                                        </p:cTn>
                                        <p:tgtEl>
                                          <p:spTgt spid="4">
                                            <p:txEl>
                                              <p:charRg st="11" end="11"/>
                                            </p:txEl>
                                          </p:spTgt>
                                        </p:tgtEl>
                                      </p:cBhvr>
                                      <p:to x="100000" y="100000"/>
                                    </p:animScale>
                                    <p:animScale>
                                      <p:cBhvr>
                                        <p:cTn id="217" dur="26">
                                          <p:stCondLst>
                                            <p:cond delay="1808"/>
                                          </p:stCondLst>
                                        </p:cTn>
                                        <p:tgtEl>
                                          <p:spTgt spid="4">
                                            <p:txEl>
                                              <p:charRg st="11" end="11"/>
                                            </p:txEl>
                                          </p:spTgt>
                                        </p:tgtEl>
                                      </p:cBhvr>
                                      <p:to x="100000" y="95000"/>
                                    </p:animScale>
                                    <p:animScale>
                                      <p:cBhvr>
                                        <p:cTn id="218" dur="166" decel="50000">
                                          <p:stCondLst>
                                            <p:cond delay="1834"/>
                                          </p:stCondLst>
                                        </p:cTn>
                                        <p:tgtEl>
                                          <p:spTgt spid="4">
                                            <p:txEl>
                                              <p:charRg st="11" end="11"/>
                                            </p:txEl>
                                          </p:spTgt>
                                        </p:tgtEl>
                                      </p:cBhvr>
                                      <p:to x="100000" y="100000"/>
                                    </p:animScale>
                                  </p:childTnLst>
                                </p:cTn>
                              </p:par>
                            </p:childTnLst>
                          </p:cTn>
                        </p:par>
                      </p:childTnLst>
                    </p:cTn>
                  </p:par>
                  <p:par>
                    <p:cTn id="219" fill="hold">
                      <p:stCondLst>
                        <p:cond delay="indefinite"/>
                      </p:stCondLst>
                      <p:childTnLst>
                        <p:par>
                          <p:cTn id="220" fill="hold">
                            <p:stCondLst>
                              <p:cond delay="0"/>
                            </p:stCondLst>
                            <p:childTnLst>
                              <p:par>
                                <p:cTn id="221" presetID="26" presetClass="entr" presetSubtype="0" fill="hold" nodeType="clickEffect">
                                  <p:stCondLst>
                                    <p:cond delay="0"/>
                                  </p:stCondLst>
                                  <p:childTnLst>
                                    <p:set>
                                      <p:cBhvr>
                                        <p:cTn id="222" dur="1" fill="hold">
                                          <p:stCondLst>
                                            <p:cond delay="0"/>
                                          </p:stCondLst>
                                        </p:cTn>
                                        <p:tgtEl>
                                          <p:spTgt spid="4">
                                            <p:txEl>
                                              <p:charRg st="12" end="12"/>
                                            </p:txEl>
                                          </p:spTgt>
                                        </p:tgtEl>
                                        <p:attrNameLst>
                                          <p:attrName>style.visibility</p:attrName>
                                        </p:attrNameLst>
                                      </p:cBhvr>
                                      <p:to>
                                        <p:strVal val="visible"/>
                                      </p:to>
                                    </p:set>
                                    <p:animEffect transition="in" filter="wipe(down)">
                                      <p:cBhvr>
                                        <p:cTn id="223" dur="580">
                                          <p:stCondLst>
                                            <p:cond delay="0"/>
                                          </p:stCondLst>
                                        </p:cTn>
                                        <p:tgtEl>
                                          <p:spTgt spid="4">
                                            <p:txEl>
                                              <p:charRg st="12" end="12"/>
                                            </p:txEl>
                                          </p:spTgt>
                                        </p:tgtEl>
                                      </p:cBhvr>
                                    </p:animEffect>
                                    <p:anim calcmode="lin" valueType="num">
                                      <p:cBhvr>
                                        <p:cTn id="224" dur="1822" tmFilter="0,0; 0.14,0.36; 0.43,0.73; 0.71,0.91; 1.0,1.0">
                                          <p:stCondLst>
                                            <p:cond delay="0"/>
                                          </p:stCondLst>
                                        </p:cTn>
                                        <p:tgtEl>
                                          <p:spTgt spid="4">
                                            <p:txEl>
                                              <p:charRg st="12" end="12"/>
                                            </p:txEl>
                                          </p:spTgt>
                                        </p:tgtEl>
                                        <p:attrNameLst>
                                          <p:attrName>ppt_x</p:attrName>
                                        </p:attrNameLst>
                                      </p:cBhvr>
                                      <p:tavLst>
                                        <p:tav tm="0">
                                          <p:val>
                                            <p:strVal val="#ppt_x-0.25"/>
                                          </p:val>
                                        </p:tav>
                                        <p:tav tm="100000">
                                          <p:val>
                                            <p:strVal val="#ppt_x"/>
                                          </p:val>
                                        </p:tav>
                                      </p:tavLst>
                                    </p:anim>
                                    <p:anim calcmode="lin" valueType="num">
                                      <p:cBhvr>
                                        <p:cTn id="225" dur="664" tmFilter="0.0,0.0; 0.25,0.07; 0.50,0.2; 0.75,0.467; 1.0,1.0">
                                          <p:stCondLst>
                                            <p:cond delay="0"/>
                                          </p:stCondLst>
                                        </p:cTn>
                                        <p:tgtEl>
                                          <p:spTgt spid="4">
                                            <p:txEl>
                                              <p:charRg st="12" end="12"/>
                                            </p:txEl>
                                          </p:spTgt>
                                        </p:tgtEl>
                                        <p:attrNameLst>
                                          <p:attrName>ppt_y</p:attrName>
                                        </p:attrNameLst>
                                      </p:cBhvr>
                                      <p:tavLst>
                                        <p:tav tm="0" fmla="#ppt_y-sin(pi*$)/3">
                                          <p:val>
                                            <p:fltVal val="0.500000"/>
                                          </p:val>
                                        </p:tav>
                                        <p:tav tm="100000">
                                          <p:val>
                                            <p:fltVal val="1.000000"/>
                                          </p:val>
                                        </p:tav>
                                      </p:tavLst>
                                    </p:anim>
                                    <p:anim calcmode="lin" valueType="num">
                                      <p:cBhvr>
                                        <p:cTn id="226" dur="664" tmFilter="0, 0; 0.125,0.2665; 0.25,0.4; 0.375,0.465; 0.5,0.5;  0.625,0.535; 0.75,0.6; 0.875,0.7335; 1,1">
                                          <p:stCondLst>
                                            <p:cond delay="664"/>
                                          </p:stCondLst>
                                        </p:cTn>
                                        <p:tgtEl>
                                          <p:spTgt spid="4">
                                            <p:txEl>
                                              <p:charRg st="12" end="12"/>
                                            </p:txEl>
                                          </p:spTgt>
                                        </p:tgtEl>
                                        <p:attrNameLst>
                                          <p:attrName>ppt_y</p:attrName>
                                        </p:attrNameLst>
                                      </p:cBhvr>
                                      <p:tavLst>
                                        <p:tav tm="0" fmla="#ppt_y-sin(pi*$)/9">
                                          <p:val>
                                            <p:fltVal val="0.000000"/>
                                          </p:val>
                                        </p:tav>
                                        <p:tav tm="100000">
                                          <p:val>
                                            <p:fltVal val="1.000000"/>
                                          </p:val>
                                        </p:tav>
                                      </p:tavLst>
                                    </p:anim>
                                    <p:anim calcmode="lin" valueType="num">
                                      <p:cBhvr>
                                        <p:cTn id="227" dur="332" tmFilter="0, 0; 0.125,0.2665; 0.25,0.4; 0.375,0.465; 0.5,0.5;  0.625,0.535; 0.75,0.6; 0.875,0.7335; 1,1">
                                          <p:stCondLst>
                                            <p:cond delay="1324"/>
                                          </p:stCondLst>
                                        </p:cTn>
                                        <p:tgtEl>
                                          <p:spTgt spid="4">
                                            <p:txEl>
                                              <p:charRg st="12" end="12"/>
                                            </p:txEl>
                                          </p:spTgt>
                                        </p:tgtEl>
                                        <p:attrNameLst>
                                          <p:attrName>ppt_y</p:attrName>
                                        </p:attrNameLst>
                                      </p:cBhvr>
                                      <p:tavLst>
                                        <p:tav tm="0" fmla="#ppt_y-sin(pi*$)/27">
                                          <p:val>
                                            <p:fltVal val="0.000000"/>
                                          </p:val>
                                        </p:tav>
                                        <p:tav tm="100000">
                                          <p:val>
                                            <p:fltVal val="1.000000"/>
                                          </p:val>
                                        </p:tav>
                                      </p:tavLst>
                                    </p:anim>
                                    <p:anim calcmode="lin" valueType="num">
                                      <p:cBhvr>
                                        <p:cTn id="228" dur="164" tmFilter="0, 0; 0.125,0.2665; 0.25,0.4; 0.375,0.465; 0.5,0.5;  0.625,0.535; 0.75,0.6; 0.875,0.7335; 1,1">
                                          <p:stCondLst>
                                            <p:cond delay="1656"/>
                                          </p:stCondLst>
                                        </p:cTn>
                                        <p:tgtEl>
                                          <p:spTgt spid="4">
                                            <p:txEl>
                                              <p:charRg st="12" end="12"/>
                                            </p:txEl>
                                          </p:spTgt>
                                        </p:tgtEl>
                                        <p:attrNameLst>
                                          <p:attrName>ppt_y</p:attrName>
                                        </p:attrNameLst>
                                      </p:cBhvr>
                                      <p:tavLst>
                                        <p:tav tm="0" fmla="#ppt_y-sin(pi*$)/81">
                                          <p:val>
                                            <p:fltVal val="0.000000"/>
                                          </p:val>
                                        </p:tav>
                                        <p:tav tm="100000">
                                          <p:val>
                                            <p:fltVal val="1.000000"/>
                                          </p:val>
                                        </p:tav>
                                      </p:tavLst>
                                    </p:anim>
                                    <p:animScale>
                                      <p:cBhvr>
                                        <p:cTn id="229" dur="26">
                                          <p:stCondLst>
                                            <p:cond delay="650"/>
                                          </p:stCondLst>
                                        </p:cTn>
                                        <p:tgtEl>
                                          <p:spTgt spid="4">
                                            <p:txEl>
                                              <p:charRg st="12" end="12"/>
                                            </p:txEl>
                                          </p:spTgt>
                                        </p:tgtEl>
                                      </p:cBhvr>
                                      <p:to x="100000" y="60000"/>
                                    </p:animScale>
                                    <p:animScale>
                                      <p:cBhvr>
                                        <p:cTn id="230" dur="166" decel="50000">
                                          <p:stCondLst>
                                            <p:cond delay="676"/>
                                          </p:stCondLst>
                                        </p:cTn>
                                        <p:tgtEl>
                                          <p:spTgt spid="4">
                                            <p:txEl>
                                              <p:charRg st="12" end="12"/>
                                            </p:txEl>
                                          </p:spTgt>
                                        </p:tgtEl>
                                      </p:cBhvr>
                                      <p:to x="100000" y="100000"/>
                                    </p:animScale>
                                    <p:animScale>
                                      <p:cBhvr>
                                        <p:cTn id="231" dur="26">
                                          <p:stCondLst>
                                            <p:cond delay="1312"/>
                                          </p:stCondLst>
                                        </p:cTn>
                                        <p:tgtEl>
                                          <p:spTgt spid="4">
                                            <p:txEl>
                                              <p:charRg st="12" end="12"/>
                                            </p:txEl>
                                          </p:spTgt>
                                        </p:tgtEl>
                                      </p:cBhvr>
                                      <p:to x="100000" y="80000"/>
                                    </p:animScale>
                                    <p:animScale>
                                      <p:cBhvr>
                                        <p:cTn id="232" dur="166" decel="50000">
                                          <p:stCondLst>
                                            <p:cond delay="1338"/>
                                          </p:stCondLst>
                                        </p:cTn>
                                        <p:tgtEl>
                                          <p:spTgt spid="4">
                                            <p:txEl>
                                              <p:charRg st="12" end="12"/>
                                            </p:txEl>
                                          </p:spTgt>
                                        </p:tgtEl>
                                      </p:cBhvr>
                                      <p:to x="100000" y="100000"/>
                                    </p:animScale>
                                    <p:animScale>
                                      <p:cBhvr>
                                        <p:cTn id="233" dur="26">
                                          <p:stCondLst>
                                            <p:cond delay="1642"/>
                                          </p:stCondLst>
                                        </p:cTn>
                                        <p:tgtEl>
                                          <p:spTgt spid="4">
                                            <p:txEl>
                                              <p:charRg st="12" end="12"/>
                                            </p:txEl>
                                          </p:spTgt>
                                        </p:tgtEl>
                                      </p:cBhvr>
                                      <p:to x="100000" y="90000"/>
                                    </p:animScale>
                                    <p:animScale>
                                      <p:cBhvr>
                                        <p:cTn id="234" dur="166" decel="50000">
                                          <p:stCondLst>
                                            <p:cond delay="1668"/>
                                          </p:stCondLst>
                                        </p:cTn>
                                        <p:tgtEl>
                                          <p:spTgt spid="4">
                                            <p:txEl>
                                              <p:charRg st="12" end="12"/>
                                            </p:txEl>
                                          </p:spTgt>
                                        </p:tgtEl>
                                      </p:cBhvr>
                                      <p:to x="100000" y="100000"/>
                                    </p:animScale>
                                    <p:animScale>
                                      <p:cBhvr>
                                        <p:cTn id="235" dur="26">
                                          <p:stCondLst>
                                            <p:cond delay="1808"/>
                                          </p:stCondLst>
                                        </p:cTn>
                                        <p:tgtEl>
                                          <p:spTgt spid="4">
                                            <p:txEl>
                                              <p:charRg st="12" end="12"/>
                                            </p:txEl>
                                          </p:spTgt>
                                        </p:tgtEl>
                                      </p:cBhvr>
                                      <p:to x="100000" y="95000"/>
                                    </p:animScale>
                                    <p:animScale>
                                      <p:cBhvr>
                                        <p:cTn id="236" dur="166" decel="50000">
                                          <p:stCondLst>
                                            <p:cond delay="1834"/>
                                          </p:stCondLst>
                                        </p:cTn>
                                        <p:tgtEl>
                                          <p:spTgt spid="4">
                                            <p:txEl>
                                              <p:charRg st="12" end="1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982980" y="476885"/>
            <a:ext cx="10478770" cy="6323330"/>
          </a:xfrm>
          <a:prstGeom prst="rect">
            <a:avLst/>
          </a:prstGeom>
          <a:noFill/>
          <a:ln w="9525">
            <a:noFill/>
          </a:ln>
        </p:spPr>
        <p:txBody>
          <a:bodyPr wrap="square" anchor="ctr" anchorCtr="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7.合同文件是索赔的最主要依据,包括(　　)。</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A.本合同协议书及中标通知书</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B.投标书及其附件</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C.本合同专用条款和通用条款</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D.标准、规范及有关技术文件,图纸,工程量清单和工程报价单或预算书</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E.相关证据</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8.与建筑工程有关的其他合同包括(　　)。</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A.建筑工程委托监理合同	B.建筑工程物资采购合同</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C.建筑工程保险公司	D.建筑工程担保合同</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E.建筑工程总承包合同</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endParaRPr dirty="0">
              <a:solidFill>
                <a:schemeClr val="tx1"/>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xEl>
                                              <p:charRg st="15" end="15"/>
                                            </p:txEl>
                                          </p:spTgt>
                                        </p:tgtEl>
                                        <p:attrNameLst>
                                          <p:attrName>style.visibility</p:attrName>
                                        </p:attrNameLst>
                                      </p:cBhvr>
                                      <p:to>
                                        <p:strVal val="visible"/>
                                      </p:to>
                                    </p:set>
                                    <p:animEffect transition="in" filter="wipe(down)">
                                      <p:cBhvr>
                                        <p:cTn id="7" dur="580">
                                          <p:stCondLst>
                                            <p:cond delay="0"/>
                                          </p:stCondLst>
                                        </p:cTn>
                                        <p:tgtEl>
                                          <p:spTgt spid="4">
                                            <p:txEl>
                                              <p:charRg st="15" end="15"/>
                                            </p:txEl>
                                          </p:spTgt>
                                        </p:tgtEl>
                                      </p:cBhvr>
                                    </p:animEffect>
                                    <p:anim calcmode="lin" valueType="num">
                                      <p:cBhvr>
                                        <p:cTn id="8" dur="1822" tmFilter="0,0; 0.14,0.36; 0.43,0.73; 0.71,0.91; 1.0,1.0">
                                          <p:stCondLst>
                                            <p:cond delay="0"/>
                                          </p:stCondLst>
                                        </p:cTn>
                                        <p:tgtEl>
                                          <p:spTgt spid="4">
                                            <p:txEl>
                                              <p:charRg st="15" end="15"/>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charRg st="15" end="15"/>
                                            </p:txEl>
                                          </p:spTgt>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4">
                                            <p:txEl>
                                              <p:charRg st="15" end="15"/>
                                            </p:txEl>
                                          </p:spTgt>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4">
                                            <p:txEl>
                                              <p:charRg st="15" end="15"/>
                                            </p:txEl>
                                          </p:spTgt>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4">
                                            <p:txEl>
                                              <p:charRg st="15" end="15"/>
                                            </p:txEl>
                                          </p:spTgt>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4">
                                            <p:txEl>
                                              <p:charRg st="15" end="15"/>
                                            </p:txEl>
                                          </p:spTgt>
                                        </p:tgtEl>
                                      </p:cBhvr>
                                      <p:to x="100000" y="60000"/>
                                    </p:animScale>
                                    <p:animScale>
                                      <p:cBhvr>
                                        <p:cTn id="14" dur="166" decel="50000">
                                          <p:stCondLst>
                                            <p:cond delay="676"/>
                                          </p:stCondLst>
                                        </p:cTn>
                                        <p:tgtEl>
                                          <p:spTgt spid="4">
                                            <p:txEl>
                                              <p:charRg st="15" end="15"/>
                                            </p:txEl>
                                          </p:spTgt>
                                        </p:tgtEl>
                                      </p:cBhvr>
                                      <p:to x="100000" y="100000"/>
                                    </p:animScale>
                                    <p:animScale>
                                      <p:cBhvr>
                                        <p:cTn id="15" dur="26">
                                          <p:stCondLst>
                                            <p:cond delay="1312"/>
                                          </p:stCondLst>
                                        </p:cTn>
                                        <p:tgtEl>
                                          <p:spTgt spid="4">
                                            <p:txEl>
                                              <p:charRg st="15" end="15"/>
                                            </p:txEl>
                                          </p:spTgt>
                                        </p:tgtEl>
                                      </p:cBhvr>
                                      <p:to x="100000" y="80000"/>
                                    </p:animScale>
                                    <p:animScale>
                                      <p:cBhvr>
                                        <p:cTn id="16" dur="166" decel="50000">
                                          <p:stCondLst>
                                            <p:cond delay="1338"/>
                                          </p:stCondLst>
                                        </p:cTn>
                                        <p:tgtEl>
                                          <p:spTgt spid="4">
                                            <p:txEl>
                                              <p:charRg st="15" end="15"/>
                                            </p:txEl>
                                          </p:spTgt>
                                        </p:tgtEl>
                                      </p:cBhvr>
                                      <p:to x="100000" y="100000"/>
                                    </p:animScale>
                                    <p:animScale>
                                      <p:cBhvr>
                                        <p:cTn id="17" dur="26">
                                          <p:stCondLst>
                                            <p:cond delay="1642"/>
                                          </p:stCondLst>
                                        </p:cTn>
                                        <p:tgtEl>
                                          <p:spTgt spid="4">
                                            <p:txEl>
                                              <p:charRg st="15" end="15"/>
                                            </p:txEl>
                                          </p:spTgt>
                                        </p:tgtEl>
                                      </p:cBhvr>
                                      <p:to x="100000" y="90000"/>
                                    </p:animScale>
                                    <p:animScale>
                                      <p:cBhvr>
                                        <p:cTn id="18" dur="166" decel="50000">
                                          <p:stCondLst>
                                            <p:cond delay="1668"/>
                                          </p:stCondLst>
                                        </p:cTn>
                                        <p:tgtEl>
                                          <p:spTgt spid="4">
                                            <p:txEl>
                                              <p:charRg st="15" end="15"/>
                                            </p:txEl>
                                          </p:spTgt>
                                        </p:tgtEl>
                                      </p:cBhvr>
                                      <p:to x="100000" y="100000"/>
                                    </p:animScale>
                                    <p:animScale>
                                      <p:cBhvr>
                                        <p:cTn id="19" dur="26">
                                          <p:stCondLst>
                                            <p:cond delay="1808"/>
                                          </p:stCondLst>
                                        </p:cTn>
                                        <p:tgtEl>
                                          <p:spTgt spid="4">
                                            <p:txEl>
                                              <p:charRg st="15" end="15"/>
                                            </p:txEl>
                                          </p:spTgt>
                                        </p:tgtEl>
                                      </p:cBhvr>
                                      <p:to x="100000" y="95000"/>
                                    </p:animScale>
                                    <p:animScale>
                                      <p:cBhvr>
                                        <p:cTn id="20" dur="166" decel="50000">
                                          <p:stCondLst>
                                            <p:cond delay="1834"/>
                                          </p:stCondLst>
                                        </p:cTn>
                                        <p:tgtEl>
                                          <p:spTgt spid="4">
                                            <p:txEl>
                                              <p:charRg st="15" end="15"/>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4">
                                            <p:txEl>
                                              <p:charRg st="16" end="16"/>
                                            </p:txEl>
                                          </p:spTgt>
                                        </p:tgtEl>
                                        <p:attrNameLst>
                                          <p:attrName>style.visibility</p:attrName>
                                        </p:attrNameLst>
                                      </p:cBhvr>
                                      <p:to>
                                        <p:strVal val="visible"/>
                                      </p:to>
                                    </p:set>
                                    <p:animEffect transition="in" filter="wipe(down)">
                                      <p:cBhvr>
                                        <p:cTn id="25" dur="580">
                                          <p:stCondLst>
                                            <p:cond delay="0"/>
                                          </p:stCondLst>
                                        </p:cTn>
                                        <p:tgtEl>
                                          <p:spTgt spid="4">
                                            <p:txEl>
                                              <p:charRg st="16" end="16"/>
                                            </p:txEl>
                                          </p:spTgt>
                                        </p:tgtEl>
                                      </p:cBhvr>
                                    </p:animEffect>
                                    <p:anim calcmode="lin" valueType="num">
                                      <p:cBhvr>
                                        <p:cTn id="26" dur="1822" tmFilter="0,0; 0.14,0.36; 0.43,0.73; 0.71,0.91; 1.0,1.0">
                                          <p:stCondLst>
                                            <p:cond delay="0"/>
                                          </p:stCondLst>
                                        </p:cTn>
                                        <p:tgtEl>
                                          <p:spTgt spid="4">
                                            <p:txEl>
                                              <p:charRg st="16" end="16"/>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xEl>
                                              <p:charRg st="16" end="16"/>
                                            </p:txEl>
                                          </p:spTgt>
                                        </p:tgtEl>
                                        <p:attrNameLst>
                                          <p:attrName>ppt_y</p:attrName>
                                        </p:attrNameLst>
                                      </p:cBhvr>
                                      <p:tavLst>
                                        <p:tav tm="0" fmla="#ppt_y-sin(pi*$)/3">
                                          <p:val>
                                            <p:fltVal val="0.500000"/>
                                          </p:val>
                                        </p:tav>
                                        <p:tav tm="100000">
                                          <p:val>
                                            <p:fltVal val="1.000000"/>
                                          </p:val>
                                        </p:tav>
                                      </p:tavLst>
                                    </p:anim>
                                    <p:anim calcmode="lin" valueType="num">
                                      <p:cBhvr>
                                        <p:cTn id="28" dur="664" tmFilter="0, 0; 0.125,0.2665; 0.25,0.4; 0.375,0.465; 0.5,0.5;  0.625,0.535; 0.75,0.6; 0.875,0.7335; 1,1">
                                          <p:stCondLst>
                                            <p:cond delay="664"/>
                                          </p:stCondLst>
                                        </p:cTn>
                                        <p:tgtEl>
                                          <p:spTgt spid="4">
                                            <p:txEl>
                                              <p:charRg st="16" end="16"/>
                                            </p:txEl>
                                          </p:spTgt>
                                        </p:tgtEl>
                                        <p:attrNameLst>
                                          <p:attrName>ppt_y</p:attrName>
                                        </p:attrNameLst>
                                      </p:cBhvr>
                                      <p:tavLst>
                                        <p:tav tm="0" fmla="#ppt_y-sin(pi*$)/9">
                                          <p:val>
                                            <p:fltVal val="0.000000"/>
                                          </p:val>
                                        </p:tav>
                                        <p:tav tm="100000">
                                          <p:val>
                                            <p:fltVal val="1.000000"/>
                                          </p:val>
                                        </p:tav>
                                      </p:tavLst>
                                    </p:anim>
                                    <p:anim calcmode="lin" valueType="num">
                                      <p:cBhvr>
                                        <p:cTn id="29" dur="332" tmFilter="0, 0; 0.125,0.2665; 0.25,0.4; 0.375,0.465; 0.5,0.5;  0.625,0.535; 0.75,0.6; 0.875,0.7335; 1,1">
                                          <p:stCondLst>
                                            <p:cond delay="1324"/>
                                          </p:stCondLst>
                                        </p:cTn>
                                        <p:tgtEl>
                                          <p:spTgt spid="4">
                                            <p:txEl>
                                              <p:charRg st="16" end="16"/>
                                            </p:txEl>
                                          </p:spTgt>
                                        </p:tgtEl>
                                        <p:attrNameLst>
                                          <p:attrName>ppt_y</p:attrName>
                                        </p:attrNameLst>
                                      </p:cBhvr>
                                      <p:tavLst>
                                        <p:tav tm="0" fmla="#ppt_y-sin(pi*$)/27">
                                          <p:val>
                                            <p:fltVal val="0.000000"/>
                                          </p:val>
                                        </p:tav>
                                        <p:tav tm="100000">
                                          <p:val>
                                            <p:fltVal val="1.000000"/>
                                          </p:val>
                                        </p:tav>
                                      </p:tavLst>
                                    </p:anim>
                                    <p:anim calcmode="lin" valueType="num">
                                      <p:cBhvr>
                                        <p:cTn id="30" dur="164" tmFilter="0, 0; 0.125,0.2665; 0.25,0.4; 0.375,0.465; 0.5,0.5;  0.625,0.535; 0.75,0.6; 0.875,0.7335; 1,1">
                                          <p:stCondLst>
                                            <p:cond delay="1656"/>
                                          </p:stCondLst>
                                        </p:cTn>
                                        <p:tgtEl>
                                          <p:spTgt spid="4">
                                            <p:txEl>
                                              <p:charRg st="16" end="16"/>
                                            </p:txEl>
                                          </p:spTgt>
                                        </p:tgtEl>
                                        <p:attrNameLst>
                                          <p:attrName>ppt_y</p:attrName>
                                        </p:attrNameLst>
                                      </p:cBhvr>
                                      <p:tavLst>
                                        <p:tav tm="0" fmla="#ppt_y-sin(pi*$)/81">
                                          <p:val>
                                            <p:fltVal val="0.000000"/>
                                          </p:val>
                                        </p:tav>
                                        <p:tav tm="100000">
                                          <p:val>
                                            <p:fltVal val="1.000000"/>
                                          </p:val>
                                        </p:tav>
                                      </p:tavLst>
                                    </p:anim>
                                    <p:animScale>
                                      <p:cBhvr>
                                        <p:cTn id="31" dur="26">
                                          <p:stCondLst>
                                            <p:cond delay="650"/>
                                          </p:stCondLst>
                                        </p:cTn>
                                        <p:tgtEl>
                                          <p:spTgt spid="4">
                                            <p:txEl>
                                              <p:charRg st="16" end="16"/>
                                            </p:txEl>
                                          </p:spTgt>
                                        </p:tgtEl>
                                      </p:cBhvr>
                                      <p:to x="100000" y="60000"/>
                                    </p:animScale>
                                    <p:animScale>
                                      <p:cBhvr>
                                        <p:cTn id="32" dur="166" decel="50000">
                                          <p:stCondLst>
                                            <p:cond delay="676"/>
                                          </p:stCondLst>
                                        </p:cTn>
                                        <p:tgtEl>
                                          <p:spTgt spid="4">
                                            <p:txEl>
                                              <p:charRg st="16" end="16"/>
                                            </p:txEl>
                                          </p:spTgt>
                                        </p:tgtEl>
                                      </p:cBhvr>
                                      <p:to x="100000" y="100000"/>
                                    </p:animScale>
                                    <p:animScale>
                                      <p:cBhvr>
                                        <p:cTn id="33" dur="26">
                                          <p:stCondLst>
                                            <p:cond delay="1312"/>
                                          </p:stCondLst>
                                        </p:cTn>
                                        <p:tgtEl>
                                          <p:spTgt spid="4">
                                            <p:txEl>
                                              <p:charRg st="16" end="16"/>
                                            </p:txEl>
                                          </p:spTgt>
                                        </p:tgtEl>
                                      </p:cBhvr>
                                      <p:to x="100000" y="80000"/>
                                    </p:animScale>
                                    <p:animScale>
                                      <p:cBhvr>
                                        <p:cTn id="34" dur="166" decel="50000">
                                          <p:stCondLst>
                                            <p:cond delay="1338"/>
                                          </p:stCondLst>
                                        </p:cTn>
                                        <p:tgtEl>
                                          <p:spTgt spid="4">
                                            <p:txEl>
                                              <p:charRg st="16" end="16"/>
                                            </p:txEl>
                                          </p:spTgt>
                                        </p:tgtEl>
                                      </p:cBhvr>
                                      <p:to x="100000" y="100000"/>
                                    </p:animScale>
                                    <p:animScale>
                                      <p:cBhvr>
                                        <p:cTn id="35" dur="26">
                                          <p:stCondLst>
                                            <p:cond delay="1642"/>
                                          </p:stCondLst>
                                        </p:cTn>
                                        <p:tgtEl>
                                          <p:spTgt spid="4">
                                            <p:txEl>
                                              <p:charRg st="16" end="16"/>
                                            </p:txEl>
                                          </p:spTgt>
                                        </p:tgtEl>
                                      </p:cBhvr>
                                      <p:to x="100000" y="90000"/>
                                    </p:animScale>
                                    <p:animScale>
                                      <p:cBhvr>
                                        <p:cTn id="36" dur="166" decel="50000">
                                          <p:stCondLst>
                                            <p:cond delay="1668"/>
                                          </p:stCondLst>
                                        </p:cTn>
                                        <p:tgtEl>
                                          <p:spTgt spid="4">
                                            <p:txEl>
                                              <p:charRg st="16" end="16"/>
                                            </p:txEl>
                                          </p:spTgt>
                                        </p:tgtEl>
                                      </p:cBhvr>
                                      <p:to x="100000" y="100000"/>
                                    </p:animScale>
                                    <p:animScale>
                                      <p:cBhvr>
                                        <p:cTn id="37" dur="26">
                                          <p:stCondLst>
                                            <p:cond delay="1808"/>
                                          </p:stCondLst>
                                        </p:cTn>
                                        <p:tgtEl>
                                          <p:spTgt spid="4">
                                            <p:txEl>
                                              <p:charRg st="16" end="16"/>
                                            </p:txEl>
                                          </p:spTgt>
                                        </p:tgtEl>
                                      </p:cBhvr>
                                      <p:to x="100000" y="95000"/>
                                    </p:animScale>
                                    <p:animScale>
                                      <p:cBhvr>
                                        <p:cTn id="38" dur="166" decel="50000">
                                          <p:stCondLst>
                                            <p:cond delay="1834"/>
                                          </p:stCondLst>
                                        </p:cTn>
                                        <p:tgtEl>
                                          <p:spTgt spid="4">
                                            <p:txEl>
                                              <p:charRg st="16" end="16"/>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4">
                                            <p:txEl>
                                              <p:charRg st="2" end="2"/>
                                            </p:txEl>
                                          </p:spTgt>
                                        </p:tgtEl>
                                        <p:attrNameLst>
                                          <p:attrName>style.visibility</p:attrName>
                                        </p:attrNameLst>
                                      </p:cBhvr>
                                      <p:to>
                                        <p:strVal val="visible"/>
                                      </p:to>
                                    </p:set>
                                    <p:animEffect transition="in" filter="wipe(down)">
                                      <p:cBhvr>
                                        <p:cTn id="43" dur="580">
                                          <p:stCondLst>
                                            <p:cond delay="0"/>
                                          </p:stCondLst>
                                        </p:cTn>
                                        <p:tgtEl>
                                          <p:spTgt spid="4">
                                            <p:txEl>
                                              <p:charRg st="2" end="2"/>
                                            </p:txEl>
                                          </p:spTgt>
                                        </p:tgtEl>
                                      </p:cBhvr>
                                    </p:animEffect>
                                    <p:anim calcmode="lin" valueType="num">
                                      <p:cBhvr>
                                        <p:cTn id="44" dur="1822" tmFilter="0,0; 0.14,0.36; 0.43,0.73; 0.71,0.91; 1.0,1.0">
                                          <p:stCondLst>
                                            <p:cond delay="0"/>
                                          </p:stCondLst>
                                        </p:cTn>
                                        <p:tgtEl>
                                          <p:spTgt spid="4">
                                            <p:txEl>
                                              <p:char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4">
                                            <p:txEl>
                                              <p:charRg st="2" end="2"/>
                                            </p:txEl>
                                          </p:spTgt>
                                        </p:tgtEl>
                                        <p:attrNameLst>
                                          <p:attrName>ppt_y</p:attrName>
                                        </p:attrNameLst>
                                      </p:cBhvr>
                                      <p:tavLst>
                                        <p:tav tm="0" fmla="#ppt_y-sin(pi*$)/3">
                                          <p:val>
                                            <p:fltVal val="0.500000"/>
                                          </p:val>
                                        </p:tav>
                                        <p:tav tm="100000">
                                          <p:val>
                                            <p:fltVal val="1.000000"/>
                                          </p:val>
                                        </p:tav>
                                      </p:tavLst>
                                    </p:anim>
                                    <p:anim calcmode="lin" valueType="num">
                                      <p:cBhvr>
                                        <p:cTn id="46" dur="664" tmFilter="0, 0; 0.125,0.2665; 0.25,0.4; 0.375,0.465; 0.5,0.5;  0.625,0.535; 0.75,0.6; 0.875,0.7335; 1,1">
                                          <p:stCondLst>
                                            <p:cond delay="664"/>
                                          </p:stCondLst>
                                        </p:cTn>
                                        <p:tgtEl>
                                          <p:spTgt spid="4">
                                            <p:txEl>
                                              <p:charRg st="2" end="2"/>
                                            </p:txEl>
                                          </p:spTgt>
                                        </p:tgtEl>
                                        <p:attrNameLst>
                                          <p:attrName>ppt_y</p:attrName>
                                        </p:attrNameLst>
                                      </p:cBhvr>
                                      <p:tavLst>
                                        <p:tav tm="0" fmla="#ppt_y-sin(pi*$)/9">
                                          <p:val>
                                            <p:fltVal val="0.000000"/>
                                          </p:val>
                                        </p:tav>
                                        <p:tav tm="100000">
                                          <p:val>
                                            <p:fltVal val="1.000000"/>
                                          </p:val>
                                        </p:tav>
                                      </p:tavLst>
                                    </p:anim>
                                    <p:anim calcmode="lin" valueType="num">
                                      <p:cBhvr>
                                        <p:cTn id="47" dur="332" tmFilter="0, 0; 0.125,0.2665; 0.25,0.4; 0.375,0.465; 0.5,0.5;  0.625,0.535; 0.75,0.6; 0.875,0.7335; 1,1">
                                          <p:stCondLst>
                                            <p:cond delay="1324"/>
                                          </p:stCondLst>
                                        </p:cTn>
                                        <p:tgtEl>
                                          <p:spTgt spid="4">
                                            <p:txEl>
                                              <p:charRg st="2" end="2"/>
                                            </p:txEl>
                                          </p:spTgt>
                                        </p:tgtEl>
                                        <p:attrNameLst>
                                          <p:attrName>ppt_y</p:attrName>
                                        </p:attrNameLst>
                                      </p:cBhvr>
                                      <p:tavLst>
                                        <p:tav tm="0" fmla="#ppt_y-sin(pi*$)/27">
                                          <p:val>
                                            <p:fltVal val="0.000000"/>
                                          </p:val>
                                        </p:tav>
                                        <p:tav tm="100000">
                                          <p:val>
                                            <p:fltVal val="1.000000"/>
                                          </p:val>
                                        </p:tav>
                                      </p:tavLst>
                                    </p:anim>
                                    <p:anim calcmode="lin" valueType="num">
                                      <p:cBhvr>
                                        <p:cTn id="48" dur="164" tmFilter="0, 0; 0.125,0.2665; 0.25,0.4; 0.375,0.465; 0.5,0.5;  0.625,0.535; 0.75,0.6; 0.875,0.7335; 1,1">
                                          <p:stCondLst>
                                            <p:cond delay="1656"/>
                                          </p:stCondLst>
                                        </p:cTn>
                                        <p:tgtEl>
                                          <p:spTgt spid="4">
                                            <p:txEl>
                                              <p:charRg st="2" end="2"/>
                                            </p:txEl>
                                          </p:spTgt>
                                        </p:tgtEl>
                                        <p:attrNameLst>
                                          <p:attrName>ppt_y</p:attrName>
                                        </p:attrNameLst>
                                      </p:cBhvr>
                                      <p:tavLst>
                                        <p:tav tm="0" fmla="#ppt_y-sin(pi*$)/81">
                                          <p:val>
                                            <p:fltVal val="0.000000"/>
                                          </p:val>
                                        </p:tav>
                                        <p:tav tm="100000">
                                          <p:val>
                                            <p:fltVal val="1.000000"/>
                                          </p:val>
                                        </p:tav>
                                      </p:tavLst>
                                    </p:anim>
                                    <p:animScale>
                                      <p:cBhvr>
                                        <p:cTn id="49" dur="26">
                                          <p:stCondLst>
                                            <p:cond delay="650"/>
                                          </p:stCondLst>
                                        </p:cTn>
                                        <p:tgtEl>
                                          <p:spTgt spid="4">
                                            <p:txEl>
                                              <p:charRg st="2" end="2"/>
                                            </p:txEl>
                                          </p:spTgt>
                                        </p:tgtEl>
                                      </p:cBhvr>
                                      <p:to x="100000" y="60000"/>
                                    </p:animScale>
                                    <p:animScale>
                                      <p:cBhvr>
                                        <p:cTn id="50" dur="166" decel="50000">
                                          <p:stCondLst>
                                            <p:cond delay="676"/>
                                          </p:stCondLst>
                                        </p:cTn>
                                        <p:tgtEl>
                                          <p:spTgt spid="4">
                                            <p:txEl>
                                              <p:charRg st="2" end="2"/>
                                            </p:txEl>
                                          </p:spTgt>
                                        </p:tgtEl>
                                      </p:cBhvr>
                                      <p:to x="100000" y="100000"/>
                                    </p:animScale>
                                    <p:animScale>
                                      <p:cBhvr>
                                        <p:cTn id="51" dur="26">
                                          <p:stCondLst>
                                            <p:cond delay="1312"/>
                                          </p:stCondLst>
                                        </p:cTn>
                                        <p:tgtEl>
                                          <p:spTgt spid="4">
                                            <p:txEl>
                                              <p:charRg st="2" end="2"/>
                                            </p:txEl>
                                          </p:spTgt>
                                        </p:tgtEl>
                                      </p:cBhvr>
                                      <p:to x="100000" y="80000"/>
                                    </p:animScale>
                                    <p:animScale>
                                      <p:cBhvr>
                                        <p:cTn id="52" dur="166" decel="50000">
                                          <p:stCondLst>
                                            <p:cond delay="1338"/>
                                          </p:stCondLst>
                                        </p:cTn>
                                        <p:tgtEl>
                                          <p:spTgt spid="4">
                                            <p:txEl>
                                              <p:charRg st="2" end="2"/>
                                            </p:txEl>
                                          </p:spTgt>
                                        </p:tgtEl>
                                      </p:cBhvr>
                                      <p:to x="100000" y="100000"/>
                                    </p:animScale>
                                    <p:animScale>
                                      <p:cBhvr>
                                        <p:cTn id="53" dur="26">
                                          <p:stCondLst>
                                            <p:cond delay="1642"/>
                                          </p:stCondLst>
                                        </p:cTn>
                                        <p:tgtEl>
                                          <p:spTgt spid="4">
                                            <p:txEl>
                                              <p:charRg st="2" end="2"/>
                                            </p:txEl>
                                          </p:spTgt>
                                        </p:tgtEl>
                                      </p:cBhvr>
                                      <p:to x="100000" y="90000"/>
                                    </p:animScale>
                                    <p:animScale>
                                      <p:cBhvr>
                                        <p:cTn id="54" dur="166" decel="50000">
                                          <p:stCondLst>
                                            <p:cond delay="1668"/>
                                          </p:stCondLst>
                                        </p:cTn>
                                        <p:tgtEl>
                                          <p:spTgt spid="4">
                                            <p:txEl>
                                              <p:charRg st="2" end="2"/>
                                            </p:txEl>
                                          </p:spTgt>
                                        </p:tgtEl>
                                      </p:cBhvr>
                                      <p:to x="100000" y="100000"/>
                                    </p:animScale>
                                    <p:animScale>
                                      <p:cBhvr>
                                        <p:cTn id="55" dur="26">
                                          <p:stCondLst>
                                            <p:cond delay="1808"/>
                                          </p:stCondLst>
                                        </p:cTn>
                                        <p:tgtEl>
                                          <p:spTgt spid="4">
                                            <p:txEl>
                                              <p:charRg st="2" end="2"/>
                                            </p:txEl>
                                          </p:spTgt>
                                        </p:tgtEl>
                                      </p:cBhvr>
                                      <p:to x="100000" y="95000"/>
                                    </p:animScale>
                                    <p:animScale>
                                      <p:cBhvr>
                                        <p:cTn id="56" dur="166" decel="50000">
                                          <p:stCondLst>
                                            <p:cond delay="1834"/>
                                          </p:stCondLst>
                                        </p:cTn>
                                        <p:tgtEl>
                                          <p:spTgt spid="4">
                                            <p:txEl>
                                              <p:char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4">
                                            <p:txEl>
                                              <p:charRg st="3" end="3"/>
                                            </p:txEl>
                                          </p:spTgt>
                                        </p:tgtEl>
                                        <p:attrNameLst>
                                          <p:attrName>style.visibility</p:attrName>
                                        </p:attrNameLst>
                                      </p:cBhvr>
                                      <p:to>
                                        <p:strVal val="visible"/>
                                      </p:to>
                                    </p:set>
                                    <p:animEffect transition="in" filter="wipe(down)">
                                      <p:cBhvr>
                                        <p:cTn id="61" dur="580">
                                          <p:stCondLst>
                                            <p:cond delay="0"/>
                                          </p:stCondLst>
                                        </p:cTn>
                                        <p:tgtEl>
                                          <p:spTgt spid="4">
                                            <p:txEl>
                                              <p:charRg st="3" end="3"/>
                                            </p:txEl>
                                          </p:spTgt>
                                        </p:tgtEl>
                                      </p:cBhvr>
                                    </p:animEffect>
                                    <p:anim calcmode="lin" valueType="num">
                                      <p:cBhvr>
                                        <p:cTn id="62" dur="1822" tmFilter="0,0; 0.14,0.36; 0.43,0.73; 0.71,0.91; 1.0,1.0">
                                          <p:stCondLst>
                                            <p:cond delay="0"/>
                                          </p:stCondLst>
                                        </p:cTn>
                                        <p:tgtEl>
                                          <p:spTgt spid="4">
                                            <p:txEl>
                                              <p:char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4">
                                            <p:txEl>
                                              <p:charRg st="3" end="3"/>
                                            </p:txEl>
                                          </p:spTgt>
                                        </p:tgtEl>
                                        <p:attrNameLst>
                                          <p:attrName>ppt_y</p:attrName>
                                        </p:attrNameLst>
                                      </p:cBhvr>
                                      <p:tavLst>
                                        <p:tav tm="0" fmla="#ppt_y-sin(pi*$)/3">
                                          <p:val>
                                            <p:fltVal val="0.500000"/>
                                          </p:val>
                                        </p:tav>
                                        <p:tav tm="100000">
                                          <p:val>
                                            <p:fltVal val="1.000000"/>
                                          </p:val>
                                        </p:tav>
                                      </p:tavLst>
                                    </p:anim>
                                    <p:anim calcmode="lin" valueType="num">
                                      <p:cBhvr>
                                        <p:cTn id="64" dur="664" tmFilter="0, 0; 0.125,0.2665; 0.25,0.4; 0.375,0.465; 0.5,0.5;  0.625,0.535; 0.75,0.6; 0.875,0.7335; 1,1">
                                          <p:stCondLst>
                                            <p:cond delay="664"/>
                                          </p:stCondLst>
                                        </p:cTn>
                                        <p:tgtEl>
                                          <p:spTgt spid="4">
                                            <p:txEl>
                                              <p:charRg st="3" end="3"/>
                                            </p:txEl>
                                          </p:spTgt>
                                        </p:tgtEl>
                                        <p:attrNameLst>
                                          <p:attrName>ppt_y</p:attrName>
                                        </p:attrNameLst>
                                      </p:cBhvr>
                                      <p:tavLst>
                                        <p:tav tm="0" fmla="#ppt_y-sin(pi*$)/9">
                                          <p:val>
                                            <p:fltVal val="0.000000"/>
                                          </p:val>
                                        </p:tav>
                                        <p:tav tm="100000">
                                          <p:val>
                                            <p:fltVal val="1.000000"/>
                                          </p:val>
                                        </p:tav>
                                      </p:tavLst>
                                    </p:anim>
                                    <p:anim calcmode="lin" valueType="num">
                                      <p:cBhvr>
                                        <p:cTn id="65" dur="332" tmFilter="0, 0; 0.125,0.2665; 0.25,0.4; 0.375,0.465; 0.5,0.5;  0.625,0.535; 0.75,0.6; 0.875,0.7335; 1,1">
                                          <p:stCondLst>
                                            <p:cond delay="1324"/>
                                          </p:stCondLst>
                                        </p:cTn>
                                        <p:tgtEl>
                                          <p:spTgt spid="4">
                                            <p:txEl>
                                              <p:charRg st="3" end="3"/>
                                            </p:txEl>
                                          </p:spTgt>
                                        </p:tgtEl>
                                        <p:attrNameLst>
                                          <p:attrName>ppt_y</p:attrName>
                                        </p:attrNameLst>
                                      </p:cBhvr>
                                      <p:tavLst>
                                        <p:tav tm="0" fmla="#ppt_y-sin(pi*$)/27">
                                          <p:val>
                                            <p:fltVal val="0.000000"/>
                                          </p:val>
                                        </p:tav>
                                        <p:tav tm="100000">
                                          <p:val>
                                            <p:fltVal val="1.000000"/>
                                          </p:val>
                                        </p:tav>
                                      </p:tavLst>
                                    </p:anim>
                                    <p:anim calcmode="lin" valueType="num">
                                      <p:cBhvr>
                                        <p:cTn id="66" dur="164" tmFilter="0, 0; 0.125,0.2665; 0.25,0.4; 0.375,0.465; 0.5,0.5;  0.625,0.535; 0.75,0.6; 0.875,0.7335; 1,1">
                                          <p:stCondLst>
                                            <p:cond delay="1656"/>
                                          </p:stCondLst>
                                        </p:cTn>
                                        <p:tgtEl>
                                          <p:spTgt spid="4">
                                            <p:txEl>
                                              <p:charRg st="3" end="3"/>
                                            </p:txEl>
                                          </p:spTgt>
                                        </p:tgtEl>
                                        <p:attrNameLst>
                                          <p:attrName>ppt_y</p:attrName>
                                        </p:attrNameLst>
                                      </p:cBhvr>
                                      <p:tavLst>
                                        <p:tav tm="0" fmla="#ppt_y-sin(pi*$)/81">
                                          <p:val>
                                            <p:fltVal val="0.000000"/>
                                          </p:val>
                                        </p:tav>
                                        <p:tav tm="100000">
                                          <p:val>
                                            <p:fltVal val="1.000000"/>
                                          </p:val>
                                        </p:tav>
                                      </p:tavLst>
                                    </p:anim>
                                    <p:animScale>
                                      <p:cBhvr>
                                        <p:cTn id="67" dur="26">
                                          <p:stCondLst>
                                            <p:cond delay="650"/>
                                          </p:stCondLst>
                                        </p:cTn>
                                        <p:tgtEl>
                                          <p:spTgt spid="4">
                                            <p:txEl>
                                              <p:charRg st="3" end="3"/>
                                            </p:txEl>
                                          </p:spTgt>
                                        </p:tgtEl>
                                      </p:cBhvr>
                                      <p:to x="100000" y="60000"/>
                                    </p:animScale>
                                    <p:animScale>
                                      <p:cBhvr>
                                        <p:cTn id="68" dur="166" decel="50000">
                                          <p:stCondLst>
                                            <p:cond delay="676"/>
                                          </p:stCondLst>
                                        </p:cTn>
                                        <p:tgtEl>
                                          <p:spTgt spid="4">
                                            <p:txEl>
                                              <p:charRg st="3" end="3"/>
                                            </p:txEl>
                                          </p:spTgt>
                                        </p:tgtEl>
                                      </p:cBhvr>
                                      <p:to x="100000" y="100000"/>
                                    </p:animScale>
                                    <p:animScale>
                                      <p:cBhvr>
                                        <p:cTn id="69" dur="26">
                                          <p:stCondLst>
                                            <p:cond delay="1312"/>
                                          </p:stCondLst>
                                        </p:cTn>
                                        <p:tgtEl>
                                          <p:spTgt spid="4">
                                            <p:txEl>
                                              <p:charRg st="3" end="3"/>
                                            </p:txEl>
                                          </p:spTgt>
                                        </p:tgtEl>
                                      </p:cBhvr>
                                      <p:to x="100000" y="80000"/>
                                    </p:animScale>
                                    <p:animScale>
                                      <p:cBhvr>
                                        <p:cTn id="70" dur="166" decel="50000">
                                          <p:stCondLst>
                                            <p:cond delay="1338"/>
                                          </p:stCondLst>
                                        </p:cTn>
                                        <p:tgtEl>
                                          <p:spTgt spid="4">
                                            <p:txEl>
                                              <p:charRg st="3" end="3"/>
                                            </p:txEl>
                                          </p:spTgt>
                                        </p:tgtEl>
                                      </p:cBhvr>
                                      <p:to x="100000" y="100000"/>
                                    </p:animScale>
                                    <p:animScale>
                                      <p:cBhvr>
                                        <p:cTn id="71" dur="26">
                                          <p:stCondLst>
                                            <p:cond delay="1642"/>
                                          </p:stCondLst>
                                        </p:cTn>
                                        <p:tgtEl>
                                          <p:spTgt spid="4">
                                            <p:txEl>
                                              <p:charRg st="3" end="3"/>
                                            </p:txEl>
                                          </p:spTgt>
                                        </p:tgtEl>
                                      </p:cBhvr>
                                      <p:to x="100000" y="90000"/>
                                    </p:animScale>
                                    <p:animScale>
                                      <p:cBhvr>
                                        <p:cTn id="72" dur="166" decel="50000">
                                          <p:stCondLst>
                                            <p:cond delay="1668"/>
                                          </p:stCondLst>
                                        </p:cTn>
                                        <p:tgtEl>
                                          <p:spTgt spid="4">
                                            <p:txEl>
                                              <p:charRg st="3" end="3"/>
                                            </p:txEl>
                                          </p:spTgt>
                                        </p:tgtEl>
                                      </p:cBhvr>
                                      <p:to x="100000" y="100000"/>
                                    </p:animScale>
                                    <p:animScale>
                                      <p:cBhvr>
                                        <p:cTn id="73" dur="26">
                                          <p:stCondLst>
                                            <p:cond delay="1808"/>
                                          </p:stCondLst>
                                        </p:cTn>
                                        <p:tgtEl>
                                          <p:spTgt spid="4">
                                            <p:txEl>
                                              <p:charRg st="3" end="3"/>
                                            </p:txEl>
                                          </p:spTgt>
                                        </p:tgtEl>
                                      </p:cBhvr>
                                      <p:to x="100000" y="95000"/>
                                    </p:animScale>
                                    <p:animScale>
                                      <p:cBhvr>
                                        <p:cTn id="74" dur="166" decel="50000">
                                          <p:stCondLst>
                                            <p:cond delay="1834"/>
                                          </p:stCondLst>
                                        </p:cTn>
                                        <p:tgtEl>
                                          <p:spTgt spid="4">
                                            <p:txEl>
                                              <p:char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nodeType="clickEffect">
                                  <p:stCondLst>
                                    <p:cond delay="0"/>
                                  </p:stCondLst>
                                  <p:childTnLst>
                                    <p:set>
                                      <p:cBhvr>
                                        <p:cTn id="78" dur="1" fill="hold">
                                          <p:stCondLst>
                                            <p:cond delay="0"/>
                                          </p:stCondLst>
                                        </p:cTn>
                                        <p:tgtEl>
                                          <p:spTgt spid="4">
                                            <p:txEl>
                                              <p:charRg st="4" end="4"/>
                                            </p:txEl>
                                          </p:spTgt>
                                        </p:tgtEl>
                                        <p:attrNameLst>
                                          <p:attrName>style.visibility</p:attrName>
                                        </p:attrNameLst>
                                      </p:cBhvr>
                                      <p:to>
                                        <p:strVal val="visible"/>
                                      </p:to>
                                    </p:set>
                                    <p:animEffect transition="in" filter="wipe(down)">
                                      <p:cBhvr>
                                        <p:cTn id="79" dur="580">
                                          <p:stCondLst>
                                            <p:cond delay="0"/>
                                          </p:stCondLst>
                                        </p:cTn>
                                        <p:tgtEl>
                                          <p:spTgt spid="4">
                                            <p:txEl>
                                              <p:charRg st="4" end="4"/>
                                            </p:txEl>
                                          </p:spTgt>
                                        </p:tgtEl>
                                      </p:cBhvr>
                                    </p:animEffect>
                                    <p:anim calcmode="lin" valueType="num">
                                      <p:cBhvr>
                                        <p:cTn id="80" dur="1822" tmFilter="0,0; 0.14,0.36; 0.43,0.73; 0.71,0.91; 1.0,1.0">
                                          <p:stCondLst>
                                            <p:cond delay="0"/>
                                          </p:stCondLst>
                                        </p:cTn>
                                        <p:tgtEl>
                                          <p:spTgt spid="4">
                                            <p:txEl>
                                              <p:char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4">
                                            <p:txEl>
                                              <p:charRg st="4" end="4"/>
                                            </p:txEl>
                                          </p:spTgt>
                                        </p:tgtEl>
                                        <p:attrNameLst>
                                          <p:attrName>ppt_y</p:attrName>
                                        </p:attrNameLst>
                                      </p:cBhvr>
                                      <p:tavLst>
                                        <p:tav tm="0" fmla="#ppt_y-sin(pi*$)/3">
                                          <p:val>
                                            <p:fltVal val="0.500000"/>
                                          </p:val>
                                        </p:tav>
                                        <p:tav tm="100000">
                                          <p:val>
                                            <p:fltVal val="1.000000"/>
                                          </p:val>
                                        </p:tav>
                                      </p:tavLst>
                                    </p:anim>
                                    <p:anim calcmode="lin" valueType="num">
                                      <p:cBhvr>
                                        <p:cTn id="82" dur="664" tmFilter="0, 0; 0.125,0.2665; 0.25,0.4; 0.375,0.465; 0.5,0.5;  0.625,0.535; 0.75,0.6; 0.875,0.7335; 1,1">
                                          <p:stCondLst>
                                            <p:cond delay="664"/>
                                          </p:stCondLst>
                                        </p:cTn>
                                        <p:tgtEl>
                                          <p:spTgt spid="4">
                                            <p:txEl>
                                              <p:charRg st="4" end="4"/>
                                            </p:txEl>
                                          </p:spTgt>
                                        </p:tgtEl>
                                        <p:attrNameLst>
                                          <p:attrName>ppt_y</p:attrName>
                                        </p:attrNameLst>
                                      </p:cBhvr>
                                      <p:tavLst>
                                        <p:tav tm="0" fmla="#ppt_y-sin(pi*$)/9">
                                          <p:val>
                                            <p:fltVal val="0.000000"/>
                                          </p:val>
                                        </p:tav>
                                        <p:tav tm="100000">
                                          <p:val>
                                            <p:fltVal val="1.000000"/>
                                          </p:val>
                                        </p:tav>
                                      </p:tavLst>
                                    </p:anim>
                                    <p:anim calcmode="lin" valueType="num">
                                      <p:cBhvr>
                                        <p:cTn id="83" dur="332" tmFilter="0, 0; 0.125,0.2665; 0.25,0.4; 0.375,0.465; 0.5,0.5;  0.625,0.535; 0.75,0.6; 0.875,0.7335; 1,1">
                                          <p:stCondLst>
                                            <p:cond delay="1324"/>
                                          </p:stCondLst>
                                        </p:cTn>
                                        <p:tgtEl>
                                          <p:spTgt spid="4">
                                            <p:txEl>
                                              <p:charRg st="4" end="4"/>
                                            </p:txEl>
                                          </p:spTgt>
                                        </p:tgtEl>
                                        <p:attrNameLst>
                                          <p:attrName>ppt_y</p:attrName>
                                        </p:attrNameLst>
                                      </p:cBhvr>
                                      <p:tavLst>
                                        <p:tav tm="0" fmla="#ppt_y-sin(pi*$)/27">
                                          <p:val>
                                            <p:fltVal val="0.000000"/>
                                          </p:val>
                                        </p:tav>
                                        <p:tav tm="100000">
                                          <p:val>
                                            <p:fltVal val="1.000000"/>
                                          </p:val>
                                        </p:tav>
                                      </p:tavLst>
                                    </p:anim>
                                    <p:anim calcmode="lin" valueType="num">
                                      <p:cBhvr>
                                        <p:cTn id="84" dur="164" tmFilter="0, 0; 0.125,0.2665; 0.25,0.4; 0.375,0.465; 0.5,0.5;  0.625,0.535; 0.75,0.6; 0.875,0.7335; 1,1">
                                          <p:stCondLst>
                                            <p:cond delay="1656"/>
                                          </p:stCondLst>
                                        </p:cTn>
                                        <p:tgtEl>
                                          <p:spTgt spid="4">
                                            <p:txEl>
                                              <p:charRg st="4" end="4"/>
                                            </p:txEl>
                                          </p:spTgt>
                                        </p:tgtEl>
                                        <p:attrNameLst>
                                          <p:attrName>ppt_y</p:attrName>
                                        </p:attrNameLst>
                                      </p:cBhvr>
                                      <p:tavLst>
                                        <p:tav tm="0" fmla="#ppt_y-sin(pi*$)/81">
                                          <p:val>
                                            <p:fltVal val="0.000000"/>
                                          </p:val>
                                        </p:tav>
                                        <p:tav tm="100000">
                                          <p:val>
                                            <p:fltVal val="1.000000"/>
                                          </p:val>
                                        </p:tav>
                                      </p:tavLst>
                                    </p:anim>
                                    <p:animScale>
                                      <p:cBhvr>
                                        <p:cTn id="85" dur="26">
                                          <p:stCondLst>
                                            <p:cond delay="650"/>
                                          </p:stCondLst>
                                        </p:cTn>
                                        <p:tgtEl>
                                          <p:spTgt spid="4">
                                            <p:txEl>
                                              <p:charRg st="4" end="4"/>
                                            </p:txEl>
                                          </p:spTgt>
                                        </p:tgtEl>
                                      </p:cBhvr>
                                      <p:to x="100000" y="60000"/>
                                    </p:animScale>
                                    <p:animScale>
                                      <p:cBhvr>
                                        <p:cTn id="86" dur="166" decel="50000">
                                          <p:stCondLst>
                                            <p:cond delay="676"/>
                                          </p:stCondLst>
                                        </p:cTn>
                                        <p:tgtEl>
                                          <p:spTgt spid="4">
                                            <p:txEl>
                                              <p:charRg st="4" end="4"/>
                                            </p:txEl>
                                          </p:spTgt>
                                        </p:tgtEl>
                                      </p:cBhvr>
                                      <p:to x="100000" y="100000"/>
                                    </p:animScale>
                                    <p:animScale>
                                      <p:cBhvr>
                                        <p:cTn id="87" dur="26">
                                          <p:stCondLst>
                                            <p:cond delay="1312"/>
                                          </p:stCondLst>
                                        </p:cTn>
                                        <p:tgtEl>
                                          <p:spTgt spid="4">
                                            <p:txEl>
                                              <p:charRg st="4" end="4"/>
                                            </p:txEl>
                                          </p:spTgt>
                                        </p:tgtEl>
                                      </p:cBhvr>
                                      <p:to x="100000" y="80000"/>
                                    </p:animScale>
                                    <p:animScale>
                                      <p:cBhvr>
                                        <p:cTn id="88" dur="166" decel="50000">
                                          <p:stCondLst>
                                            <p:cond delay="1338"/>
                                          </p:stCondLst>
                                        </p:cTn>
                                        <p:tgtEl>
                                          <p:spTgt spid="4">
                                            <p:txEl>
                                              <p:charRg st="4" end="4"/>
                                            </p:txEl>
                                          </p:spTgt>
                                        </p:tgtEl>
                                      </p:cBhvr>
                                      <p:to x="100000" y="100000"/>
                                    </p:animScale>
                                    <p:animScale>
                                      <p:cBhvr>
                                        <p:cTn id="89" dur="26">
                                          <p:stCondLst>
                                            <p:cond delay="1642"/>
                                          </p:stCondLst>
                                        </p:cTn>
                                        <p:tgtEl>
                                          <p:spTgt spid="4">
                                            <p:txEl>
                                              <p:charRg st="4" end="4"/>
                                            </p:txEl>
                                          </p:spTgt>
                                        </p:tgtEl>
                                      </p:cBhvr>
                                      <p:to x="100000" y="90000"/>
                                    </p:animScale>
                                    <p:animScale>
                                      <p:cBhvr>
                                        <p:cTn id="90" dur="166" decel="50000">
                                          <p:stCondLst>
                                            <p:cond delay="1668"/>
                                          </p:stCondLst>
                                        </p:cTn>
                                        <p:tgtEl>
                                          <p:spTgt spid="4">
                                            <p:txEl>
                                              <p:charRg st="4" end="4"/>
                                            </p:txEl>
                                          </p:spTgt>
                                        </p:tgtEl>
                                      </p:cBhvr>
                                      <p:to x="100000" y="100000"/>
                                    </p:animScale>
                                    <p:animScale>
                                      <p:cBhvr>
                                        <p:cTn id="91" dur="26">
                                          <p:stCondLst>
                                            <p:cond delay="1808"/>
                                          </p:stCondLst>
                                        </p:cTn>
                                        <p:tgtEl>
                                          <p:spTgt spid="4">
                                            <p:txEl>
                                              <p:charRg st="4" end="4"/>
                                            </p:txEl>
                                          </p:spTgt>
                                        </p:tgtEl>
                                      </p:cBhvr>
                                      <p:to x="100000" y="95000"/>
                                    </p:animScale>
                                    <p:animScale>
                                      <p:cBhvr>
                                        <p:cTn id="92" dur="166" decel="50000">
                                          <p:stCondLst>
                                            <p:cond delay="1834"/>
                                          </p:stCondLst>
                                        </p:cTn>
                                        <p:tgtEl>
                                          <p:spTgt spid="4">
                                            <p:txEl>
                                              <p:charRg st="4" end="4"/>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nodeType="clickEffect">
                                  <p:stCondLst>
                                    <p:cond delay="0"/>
                                  </p:stCondLst>
                                  <p:childTnLst>
                                    <p:set>
                                      <p:cBhvr>
                                        <p:cTn id="96" dur="1" fill="hold">
                                          <p:stCondLst>
                                            <p:cond delay="0"/>
                                          </p:stCondLst>
                                        </p:cTn>
                                        <p:tgtEl>
                                          <p:spTgt spid="4">
                                            <p:txEl>
                                              <p:charRg st="5" end="5"/>
                                            </p:txEl>
                                          </p:spTgt>
                                        </p:tgtEl>
                                        <p:attrNameLst>
                                          <p:attrName>style.visibility</p:attrName>
                                        </p:attrNameLst>
                                      </p:cBhvr>
                                      <p:to>
                                        <p:strVal val="visible"/>
                                      </p:to>
                                    </p:set>
                                    <p:animEffect transition="in" filter="wipe(down)">
                                      <p:cBhvr>
                                        <p:cTn id="97" dur="580">
                                          <p:stCondLst>
                                            <p:cond delay="0"/>
                                          </p:stCondLst>
                                        </p:cTn>
                                        <p:tgtEl>
                                          <p:spTgt spid="4">
                                            <p:txEl>
                                              <p:charRg st="5" end="5"/>
                                            </p:txEl>
                                          </p:spTgt>
                                        </p:tgtEl>
                                      </p:cBhvr>
                                    </p:animEffect>
                                    <p:anim calcmode="lin" valueType="num">
                                      <p:cBhvr>
                                        <p:cTn id="98" dur="1822" tmFilter="0,0; 0.14,0.36; 0.43,0.73; 0.71,0.91; 1.0,1.0">
                                          <p:stCondLst>
                                            <p:cond delay="0"/>
                                          </p:stCondLst>
                                        </p:cTn>
                                        <p:tgtEl>
                                          <p:spTgt spid="4">
                                            <p:txEl>
                                              <p:charRg st="5" end="5"/>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4">
                                            <p:txEl>
                                              <p:charRg st="5" end="5"/>
                                            </p:txEl>
                                          </p:spTgt>
                                        </p:tgtEl>
                                        <p:attrNameLst>
                                          <p:attrName>ppt_y</p:attrName>
                                        </p:attrNameLst>
                                      </p:cBhvr>
                                      <p:tavLst>
                                        <p:tav tm="0" fmla="#ppt_y-sin(pi*$)/3">
                                          <p:val>
                                            <p:fltVal val="0.500000"/>
                                          </p:val>
                                        </p:tav>
                                        <p:tav tm="100000">
                                          <p:val>
                                            <p:fltVal val="1.000000"/>
                                          </p:val>
                                        </p:tav>
                                      </p:tavLst>
                                    </p:anim>
                                    <p:anim calcmode="lin" valueType="num">
                                      <p:cBhvr>
                                        <p:cTn id="100" dur="664" tmFilter="0, 0; 0.125,0.2665; 0.25,0.4; 0.375,0.465; 0.5,0.5;  0.625,0.535; 0.75,0.6; 0.875,0.7335; 1,1">
                                          <p:stCondLst>
                                            <p:cond delay="664"/>
                                          </p:stCondLst>
                                        </p:cTn>
                                        <p:tgtEl>
                                          <p:spTgt spid="4">
                                            <p:txEl>
                                              <p:charRg st="5" end="5"/>
                                            </p:txEl>
                                          </p:spTgt>
                                        </p:tgtEl>
                                        <p:attrNameLst>
                                          <p:attrName>ppt_y</p:attrName>
                                        </p:attrNameLst>
                                      </p:cBhvr>
                                      <p:tavLst>
                                        <p:tav tm="0" fmla="#ppt_y-sin(pi*$)/9">
                                          <p:val>
                                            <p:fltVal val="0.000000"/>
                                          </p:val>
                                        </p:tav>
                                        <p:tav tm="100000">
                                          <p:val>
                                            <p:fltVal val="1.000000"/>
                                          </p:val>
                                        </p:tav>
                                      </p:tavLst>
                                    </p:anim>
                                    <p:anim calcmode="lin" valueType="num">
                                      <p:cBhvr>
                                        <p:cTn id="101" dur="332" tmFilter="0, 0; 0.125,0.2665; 0.25,0.4; 0.375,0.465; 0.5,0.5;  0.625,0.535; 0.75,0.6; 0.875,0.7335; 1,1">
                                          <p:stCondLst>
                                            <p:cond delay="1324"/>
                                          </p:stCondLst>
                                        </p:cTn>
                                        <p:tgtEl>
                                          <p:spTgt spid="4">
                                            <p:txEl>
                                              <p:charRg st="5" end="5"/>
                                            </p:txEl>
                                          </p:spTgt>
                                        </p:tgtEl>
                                        <p:attrNameLst>
                                          <p:attrName>ppt_y</p:attrName>
                                        </p:attrNameLst>
                                      </p:cBhvr>
                                      <p:tavLst>
                                        <p:tav tm="0" fmla="#ppt_y-sin(pi*$)/27">
                                          <p:val>
                                            <p:fltVal val="0.000000"/>
                                          </p:val>
                                        </p:tav>
                                        <p:tav tm="100000">
                                          <p:val>
                                            <p:fltVal val="1.000000"/>
                                          </p:val>
                                        </p:tav>
                                      </p:tavLst>
                                    </p:anim>
                                    <p:anim calcmode="lin" valueType="num">
                                      <p:cBhvr>
                                        <p:cTn id="102" dur="164" tmFilter="0, 0; 0.125,0.2665; 0.25,0.4; 0.375,0.465; 0.5,0.5;  0.625,0.535; 0.75,0.6; 0.875,0.7335; 1,1">
                                          <p:stCondLst>
                                            <p:cond delay="1656"/>
                                          </p:stCondLst>
                                        </p:cTn>
                                        <p:tgtEl>
                                          <p:spTgt spid="4">
                                            <p:txEl>
                                              <p:charRg st="5" end="5"/>
                                            </p:txEl>
                                          </p:spTgt>
                                        </p:tgtEl>
                                        <p:attrNameLst>
                                          <p:attrName>ppt_y</p:attrName>
                                        </p:attrNameLst>
                                      </p:cBhvr>
                                      <p:tavLst>
                                        <p:tav tm="0" fmla="#ppt_y-sin(pi*$)/81">
                                          <p:val>
                                            <p:fltVal val="0.000000"/>
                                          </p:val>
                                        </p:tav>
                                        <p:tav tm="100000">
                                          <p:val>
                                            <p:fltVal val="1.000000"/>
                                          </p:val>
                                        </p:tav>
                                      </p:tavLst>
                                    </p:anim>
                                    <p:animScale>
                                      <p:cBhvr>
                                        <p:cTn id="103" dur="26">
                                          <p:stCondLst>
                                            <p:cond delay="650"/>
                                          </p:stCondLst>
                                        </p:cTn>
                                        <p:tgtEl>
                                          <p:spTgt spid="4">
                                            <p:txEl>
                                              <p:charRg st="5" end="5"/>
                                            </p:txEl>
                                          </p:spTgt>
                                        </p:tgtEl>
                                      </p:cBhvr>
                                      <p:to x="100000" y="60000"/>
                                    </p:animScale>
                                    <p:animScale>
                                      <p:cBhvr>
                                        <p:cTn id="104" dur="166" decel="50000">
                                          <p:stCondLst>
                                            <p:cond delay="676"/>
                                          </p:stCondLst>
                                        </p:cTn>
                                        <p:tgtEl>
                                          <p:spTgt spid="4">
                                            <p:txEl>
                                              <p:charRg st="5" end="5"/>
                                            </p:txEl>
                                          </p:spTgt>
                                        </p:tgtEl>
                                      </p:cBhvr>
                                      <p:to x="100000" y="100000"/>
                                    </p:animScale>
                                    <p:animScale>
                                      <p:cBhvr>
                                        <p:cTn id="105" dur="26">
                                          <p:stCondLst>
                                            <p:cond delay="1312"/>
                                          </p:stCondLst>
                                        </p:cTn>
                                        <p:tgtEl>
                                          <p:spTgt spid="4">
                                            <p:txEl>
                                              <p:charRg st="5" end="5"/>
                                            </p:txEl>
                                          </p:spTgt>
                                        </p:tgtEl>
                                      </p:cBhvr>
                                      <p:to x="100000" y="80000"/>
                                    </p:animScale>
                                    <p:animScale>
                                      <p:cBhvr>
                                        <p:cTn id="106" dur="166" decel="50000">
                                          <p:stCondLst>
                                            <p:cond delay="1338"/>
                                          </p:stCondLst>
                                        </p:cTn>
                                        <p:tgtEl>
                                          <p:spTgt spid="4">
                                            <p:txEl>
                                              <p:charRg st="5" end="5"/>
                                            </p:txEl>
                                          </p:spTgt>
                                        </p:tgtEl>
                                      </p:cBhvr>
                                      <p:to x="100000" y="100000"/>
                                    </p:animScale>
                                    <p:animScale>
                                      <p:cBhvr>
                                        <p:cTn id="107" dur="26">
                                          <p:stCondLst>
                                            <p:cond delay="1642"/>
                                          </p:stCondLst>
                                        </p:cTn>
                                        <p:tgtEl>
                                          <p:spTgt spid="4">
                                            <p:txEl>
                                              <p:charRg st="5" end="5"/>
                                            </p:txEl>
                                          </p:spTgt>
                                        </p:tgtEl>
                                      </p:cBhvr>
                                      <p:to x="100000" y="90000"/>
                                    </p:animScale>
                                    <p:animScale>
                                      <p:cBhvr>
                                        <p:cTn id="108" dur="166" decel="50000">
                                          <p:stCondLst>
                                            <p:cond delay="1668"/>
                                          </p:stCondLst>
                                        </p:cTn>
                                        <p:tgtEl>
                                          <p:spTgt spid="4">
                                            <p:txEl>
                                              <p:charRg st="5" end="5"/>
                                            </p:txEl>
                                          </p:spTgt>
                                        </p:tgtEl>
                                      </p:cBhvr>
                                      <p:to x="100000" y="100000"/>
                                    </p:animScale>
                                    <p:animScale>
                                      <p:cBhvr>
                                        <p:cTn id="109" dur="26">
                                          <p:stCondLst>
                                            <p:cond delay="1808"/>
                                          </p:stCondLst>
                                        </p:cTn>
                                        <p:tgtEl>
                                          <p:spTgt spid="4">
                                            <p:txEl>
                                              <p:charRg st="5" end="5"/>
                                            </p:txEl>
                                          </p:spTgt>
                                        </p:tgtEl>
                                      </p:cBhvr>
                                      <p:to x="100000" y="95000"/>
                                    </p:animScale>
                                    <p:animScale>
                                      <p:cBhvr>
                                        <p:cTn id="110" dur="166" decel="50000">
                                          <p:stCondLst>
                                            <p:cond delay="1834"/>
                                          </p:stCondLst>
                                        </p:cTn>
                                        <p:tgtEl>
                                          <p:spTgt spid="4">
                                            <p:txEl>
                                              <p:charRg st="5" end="5"/>
                                            </p:txEl>
                                          </p:spTgt>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nodeType="clickEffect">
                                  <p:stCondLst>
                                    <p:cond delay="0"/>
                                  </p:stCondLst>
                                  <p:childTnLst>
                                    <p:set>
                                      <p:cBhvr>
                                        <p:cTn id="114" dur="1" fill="hold">
                                          <p:stCondLst>
                                            <p:cond delay="0"/>
                                          </p:stCondLst>
                                        </p:cTn>
                                        <p:tgtEl>
                                          <p:spTgt spid="4">
                                            <p:txEl>
                                              <p:charRg st="6" end="6"/>
                                            </p:txEl>
                                          </p:spTgt>
                                        </p:tgtEl>
                                        <p:attrNameLst>
                                          <p:attrName>style.visibility</p:attrName>
                                        </p:attrNameLst>
                                      </p:cBhvr>
                                      <p:to>
                                        <p:strVal val="visible"/>
                                      </p:to>
                                    </p:set>
                                    <p:animEffect transition="in" filter="wipe(down)">
                                      <p:cBhvr>
                                        <p:cTn id="115" dur="580">
                                          <p:stCondLst>
                                            <p:cond delay="0"/>
                                          </p:stCondLst>
                                        </p:cTn>
                                        <p:tgtEl>
                                          <p:spTgt spid="4">
                                            <p:txEl>
                                              <p:charRg st="6" end="6"/>
                                            </p:txEl>
                                          </p:spTgt>
                                        </p:tgtEl>
                                      </p:cBhvr>
                                    </p:animEffect>
                                    <p:anim calcmode="lin" valueType="num">
                                      <p:cBhvr>
                                        <p:cTn id="116" dur="1822" tmFilter="0,0; 0.14,0.36; 0.43,0.73; 0.71,0.91; 1.0,1.0">
                                          <p:stCondLst>
                                            <p:cond delay="0"/>
                                          </p:stCondLst>
                                        </p:cTn>
                                        <p:tgtEl>
                                          <p:spTgt spid="4">
                                            <p:txEl>
                                              <p:charRg st="6" end="6"/>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4">
                                            <p:txEl>
                                              <p:charRg st="6" end="6"/>
                                            </p:txEl>
                                          </p:spTgt>
                                        </p:tgtEl>
                                        <p:attrNameLst>
                                          <p:attrName>ppt_y</p:attrName>
                                        </p:attrNameLst>
                                      </p:cBhvr>
                                      <p:tavLst>
                                        <p:tav tm="0" fmla="#ppt_y-sin(pi*$)/3">
                                          <p:val>
                                            <p:fltVal val="0.500000"/>
                                          </p:val>
                                        </p:tav>
                                        <p:tav tm="100000">
                                          <p:val>
                                            <p:fltVal val="1.000000"/>
                                          </p:val>
                                        </p:tav>
                                      </p:tavLst>
                                    </p:anim>
                                    <p:anim calcmode="lin" valueType="num">
                                      <p:cBhvr>
                                        <p:cTn id="118" dur="664" tmFilter="0, 0; 0.125,0.2665; 0.25,0.4; 0.375,0.465; 0.5,0.5;  0.625,0.535; 0.75,0.6; 0.875,0.7335; 1,1">
                                          <p:stCondLst>
                                            <p:cond delay="664"/>
                                          </p:stCondLst>
                                        </p:cTn>
                                        <p:tgtEl>
                                          <p:spTgt spid="4">
                                            <p:txEl>
                                              <p:charRg st="6" end="6"/>
                                            </p:txEl>
                                          </p:spTgt>
                                        </p:tgtEl>
                                        <p:attrNameLst>
                                          <p:attrName>ppt_y</p:attrName>
                                        </p:attrNameLst>
                                      </p:cBhvr>
                                      <p:tavLst>
                                        <p:tav tm="0" fmla="#ppt_y-sin(pi*$)/9">
                                          <p:val>
                                            <p:fltVal val="0.000000"/>
                                          </p:val>
                                        </p:tav>
                                        <p:tav tm="100000">
                                          <p:val>
                                            <p:fltVal val="1.000000"/>
                                          </p:val>
                                        </p:tav>
                                      </p:tavLst>
                                    </p:anim>
                                    <p:anim calcmode="lin" valueType="num">
                                      <p:cBhvr>
                                        <p:cTn id="119" dur="332" tmFilter="0, 0; 0.125,0.2665; 0.25,0.4; 0.375,0.465; 0.5,0.5;  0.625,0.535; 0.75,0.6; 0.875,0.7335; 1,1">
                                          <p:stCondLst>
                                            <p:cond delay="1324"/>
                                          </p:stCondLst>
                                        </p:cTn>
                                        <p:tgtEl>
                                          <p:spTgt spid="4">
                                            <p:txEl>
                                              <p:charRg st="6" end="6"/>
                                            </p:txEl>
                                          </p:spTgt>
                                        </p:tgtEl>
                                        <p:attrNameLst>
                                          <p:attrName>ppt_y</p:attrName>
                                        </p:attrNameLst>
                                      </p:cBhvr>
                                      <p:tavLst>
                                        <p:tav tm="0" fmla="#ppt_y-sin(pi*$)/27">
                                          <p:val>
                                            <p:fltVal val="0.000000"/>
                                          </p:val>
                                        </p:tav>
                                        <p:tav tm="100000">
                                          <p:val>
                                            <p:fltVal val="1.000000"/>
                                          </p:val>
                                        </p:tav>
                                      </p:tavLst>
                                    </p:anim>
                                    <p:anim calcmode="lin" valueType="num">
                                      <p:cBhvr>
                                        <p:cTn id="120" dur="164" tmFilter="0, 0; 0.125,0.2665; 0.25,0.4; 0.375,0.465; 0.5,0.5;  0.625,0.535; 0.75,0.6; 0.875,0.7335; 1,1">
                                          <p:stCondLst>
                                            <p:cond delay="1656"/>
                                          </p:stCondLst>
                                        </p:cTn>
                                        <p:tgtEl>
                                          <p:spTgt spid="4">
                                            <p:txEl>
                                              <p:charRg st="6" end="6"/>
                                            </p:txEl>
                                          </p:spTgt>
                                        </p:tgtEl>
                                        <p:attrNameLst>
                                          <p:attrName>ppt_y</p:attrName>
                                        </p:attrNameLst>
                                      </p:cBhvr>
                                      <p:tavLst>
                                        <p:tav tm="0" fmla="#ppt_y-sin(pi*$)/81">
                                          <p:val>
                                            <p:fltVal val="0.000000"/>
                                          </p:val>
                                        </p:tav>
                                        <p:tav tm="100000">
                                          <p:val>
                                            <p:fltVal val="1.000000"/>
                                          </p:val>
                                        </p:tav>
                                      </p:tavLst>
                                    </p:anim>
                                    <p:animScale>
                                      <p:cBhvr>
                                        <p:cTn id="121" dur="26">
                                          <p:stCondLst>
                                            <p:cond delay="650"/>
                                          </p:stCondLst>
                                        </p:cTn>
                                        <p:tgtEl>
                                          <p:spTgt spid="4">
                                            <p:txEl>
                                              <p:charRg st="6" end="6"/>
                                            </p:txEl>
                                          </p:spTgt>
                                        </p:tgtEl>
                                      </p:cBhvr>
                                      <p:to x="100000" y="60000"/>
                                    </p:animScale>
                                    <p:animScale>
                                      <p:cBhvr>
                                        <p:cTn id="122" dur="166" decel="50000">
                                          <p:stCondLst>
                                            <p:cond delay="676"/>
                                          </p:stCondLst>
                                        </p:cTn>
                                        <p:tgtEl>
                                          <p:spTgt spid="4">
                                            <p:txEl>
                                              <p:charRg st="6" end="6"/>
                                            </p:txEl>
                                          </p:spTgt>
                                        </p:tgtEl>
                                      </p:cBhvr>
                                      <p:to x="100000" y="100000"/>
                                    </p:animScale>
                                    <p:animScale>
                                      <p:cBhvr>
                                        <p:cTn id="123" dur="26">
                                          <p:stCondLst>
                                            <p:cond delay="1312"/>
                                          </p:stCondLst>
                                        </p:cTn>
                                        <p:tgtEl>
                                          <p:spTgt spid="4">
                                            <p:txEl>
                                              <p:charRg st="6" end="6"/>
                                            </p:txEl>
                                          </p:spTgt>
                                        </p:tgtEl>
                                      </p:cBhvr>
                                      <p:to x="100000" y="80000"/>
                                    </p:animScale>
                                    <p:animScale>
                                      <p:cBhvr>
                                        <p:cTn id="124" dur="166" decel="50000">
                                          <p:stCondLst>
                                            <p:cond delay="1338"/>
                                          </p:stCondLst>
                                        </p:cTn>
                                        <p:tgtEl>
                                          <p:spTgt spid="4">
                                            <p:txEl>
                                              <p:charRg st="6" end="6"/>
                                            </p:txEl>
                                          </p:spTgt>
                                        </p:tgtEl>
                                      </p:cBhvr>
                                      <p:to x="100000" y="100000"/>
                                    </p:animScale>
                                    <p:animScale>
                                      <p:cBhvr>
                                        <p:cTn id="125" dur="26">
                                          <p:stCondLst>
                                            <p:cond delay="1642"/>
                                          </p:stCondLst>
                                        </p:cTn>
                                        <p:tgtEl>
                                          <p:spTgt spid="4">
                                            <p:txEl>
                                              <p:charRg st="6" end="6"/>
                                            </p:txEl>
                                          </p:spTgt>
                                        </p:tgtEl>
                                      </p:cBhvr>
                                      <p:to x="100000" y="90000"/>
                                    </p:animScale>
                                    <p:animScale>
                                      <p:cBhvr>
                                        <p:cTn id="126" dur="166" decel="50000">
                                          <p:stCondLst>
                                            <p:cond delay="1668"/>
                                          </p:stCondLst>
                                        </p:cTn>
                                        <p:tgtEl>
                                          <p:spTgt spid="4">
                                            <p:txEl>
                                              <p:charRg st="6" end="6"/>
                                            </p:txEl>
                                          </p:spTgt>
                                        </p:tgtEl>
                                      </p:cBhvr>
                                      <p:to x="100000" y="100000"/>
                                    </p:animScale>
                                    <p:animScale>
                                      <p:cBhvr>
                                        <p:cTn id="127" dur="26">
                                          <p:stCondLst>
                                            <p:cond delay="1808"/>
                                          </p:stCondLst>
                                        </p:cTn>
                                        <p:tgtEl>
                                          <p:spTgt spid="4">
                                            <p:txEl>
                                              <p:charRg st="6" end="6"/>
                                            </p:txEl>
                                          </p:spTgt>
                                        </p:tgtEl>
                                      </p:cBhvr>
                                      <p:to x="100000" y="95000"/>
                                    </p:animScale>
                                    <p:animScale>
                                      <p:cBhvr>
                                        <p:cTn id="128" dur="166" decel="50000">
                                          <p:stCondLst>
                                            <p:cond delay="1834"/>
                                          </p:stCondLst>
                                        </p:cTn>
                                        <p:tgtEl>
                                          <p:spTgt spid="4">
                                            <p:txEl>
                                              <p:charRg st="6" end="6"/>
                                            </p:txEl>
                                          </p:spTgt>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nodeType="clickEffect">
                                  <p:stCondLst>
                                    <p:cond delay="0"/>
                                  </p:stCondLst>
                                  <p:childTnLst>
                                    <p:set>
                                      <p:cBhvr>
                                        <p:cTn id="132" dur="1" fill="hold">
                                          <p:stCondLst>
                                            <p:cond delay="0"/>
                                          </p:stCondLst>
                                        </p:cTn>
                                        <p:tgtEl>
                                          <p:spTgt spid="4">
                                            <p:txEl>
                                              <p:charRg st="7" end="7"/>
                                            </p:txEl>
                                          </p:spTgt>
                                        </p:tgtEl>
                                        <p:attrNameLst>
                                          <p:attrName>style.visibility</p:attrName>
                                        </p:attrNameLst>
                                      </p:cBhvr>
                                      <p:to>
                                        <p:strVal val="visible"/>
                                      </p:to>
                                    </p:set>
                                    <p:animEffect transition="in" filter="wipe(down)">
                                      <p:cBhvr>
                                        <p:cTn id="133" dur="580">
                                          <p:stCondLst>
                                            <p:cond delay="0"/>
                                          </p:stCondLst>
                                        </p:cTn>
                                        <p:tgtEl>
                                          <p:spTgt spid="4">
                                            <p:txEl>
                                              <p:charRg st="7" end="7"/>
                                            </p:txEl>
                                          </p:spTgt>
                                        </p:tgtEl>
                                      </p:cBhvr>
                                    </p:animEffect>
                                    <p:anim calcmode="lin" valueType="num">
                                      <p:cBhvr>
                                        <p:cTn id="134" dur="1822" tmFilter="0,0; 0.14,0.36; 0.43,0.73; 0.71,0.91; 1.0,1.0">
                                          <p:stCondLst>
                                            <p:cond delay="0"/>
                                          </p:stCondLst>
                                        </p:cTn>
                                        <p:tgtEl>
                                          <p:spTgt spid="4">
                                            <p:txEl>
                                              <p:charRg st="7" end="7"/>
                                            </p:txEl>
                                          </p:spTgt>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4">
                                            <p:txEl>
                                              <p:charRg st="7" end="7"/>
                                            </p:txEl>
                                          </p:spTgt>
                                        </p:tgtEl>
                                        <p:attrNameLst>
                                          <p:attrName>ppt_y</p:attrName>
                                        </p:attrNameLst>
                                      </p:cBhvr>
                                      <p:tavLst>
                                        <p:tav tm="0" fmla="#ppt_y-sin(pi*$)/3">
                                          <p:val>
                                            <p:fltVal val="0.500000"/>
                                          </p:val>
                                        </p:tav>
                                        <p:tav tm="100000">
                                          <p:val>
                                            <p:fltVal val="1.000000"/>
                                          </p:val>
                                        </p:tav>
                                      </p:tavLst>
                                    </p:anim>
                                    <p:anim calcmode="lin" valueType="num">
                                      <p:cBhvr>
                                        <p:cTn id="136" dur="664" tmFilter="0, 0; 0.125,0.2665; 0.25,0.4; 0.375,0.465; 0.5,0.5;  0.625,0.535; 0.75,0.6; 0.875,0.7335; 1,1">
                                          <p:stCondLst>
                                            <p:cond delay="664"/>
                                          </p:stCondLst>
                                        </p:cTn>
                                        <p:tgtEl>
                                          <p:spTgt spid="4">
                                            <p:txEl>
                                              <p:charRg st="7" end="7"/>
                                            </p:txEl>
                                          </p:spTgt>
                                        </p:tgtEl>
                                        <p:attrNameLst>
                                          <p:attrName>ppt_y</p:attrName>
                                        </p:attrNameLst>
                                      </p:cBhvr>
                                      <p:tavLst>
                                        <p:tav tm="0" fmla="#ppt_y-sin(pi*$)/9">
                                          <p:val>
                                            <p:fltVal val="0.000000"/>
                                          </p:val>
                                        </p:tav>
                                        <p:tav tm="100000">
                                          <p:val>
                                            <p:fltVal val="1.000000"/>
                                          </p:val>
                                        </p:tav>
                                      </p:tavLst>
                                    </p:anim>
                                    <p:anim calcmode="lin" valueType="num">
                                      <p:cBhvr>
                                        <p:cTn id="137" dur="332" tmFilter="0, 0; 0.125,0.2665; 0.25,0.4; 0.375,0.465; 0.5,0.5;  0.625,0.535; 0.75,0.6; 0.875,0.7335; 1,1">
                                          <p:stCondLst>
                                            <p:cond delay="1324"/>
                                          </p:stCondLst>
                                        </p:cTn>
                                        <p:tgtEl>
                                          <p:spTgt spid="4">
                                            <p:txEl>
                                              <p:charRg st="7" end="7"/>
                                            </p:txEl>
                                          </p:spTgt>
                                        </p:tgtEl>
                                        <p:attrNameLst>
                                          <p:attrName>ppt_y</p:attrName>
                                        </p:attrNameLst>
                                      </p:cBhvr>
                                      <p:tavLst>
                                        <p:tav tm="0" fmla="#ppt_y-sin(pi*$)/27">
                                          <p:val>
                                            <p:fltVal val="0.000000"/>
                                          </p:val>
                                        </p:tav>
                                        <p:tav tm="100000">
                                          <p:val>
                                            <p:fltVal val="1.000000"/>
                                          </p:val>
                                        </p:tav>
                                      </p:tavLst>
                                    </p:anim>
                                    <p:anim calcmode="lin" valueType="num">
                                      <p:cBhvr>
                                        <p:cTn id="138" dur="164" tmFilter="0, 0; 0.125,0.2665; 0.25,0.4; 0.375,0.465; 0.5,0.5;  0.625,0.535; 0.75,0.6; 0.875,0.7335; 1,1">
                                          <p:stCondLst>
                                            <p:cond delay="1656"/>
                                          </p:stCondLst>
                                        </p:cTn>
                                        <p:tgtEl>
                                          <p:spTgt spid="4">
                                            <p:txEl>
                                              <p:charRg st="7" end="7"/>
                                            </p:txEl>
                                          </p:spTgt>
                                        </p:tgtEl>
                                        <p:attrNameLst>
                                          <p:attrName>ppt_y</p:attrName>
                                        </p:attrNameLst>
                                      </p:cBhvr>
                                      <p:tavLst>
                                        <p:tav tm="0" fmla="#ppt_y-sin(pi*$)/81">
                                          <p:val>
                                            <p:fltVal val="0.000000"/>
                                          </p:val>
                                        </p:tav>
                                        <p:tav tm="100000">
                                          <p:val>
                                            <p:fltVal val="1.000000"/>
                                          </p:val>
                                        </p:tav>
                                      </p:tavLst>
                                    </p:anim>
                                    <p:animScale>
                                      <p:cBhvr>
                                        <p:cTn id="139" dur="26">
                                          <p:stCondLst>
                                            <p:cond delay="650"/>
                                          </p:stCondLst>
                                        </p:cTn>
                                        <p:tgtEl>
                                          <p:spTgt spid="4">
                                            <p:txEl>
                                              <p:charRg st="7" end="7"/>
                                            </p:txEl>
                                          </p:spTgt>
                                        </p:tgtEl>
                                      </p:cBhvr>
                                      <p:to x="100000" y="60000"/>
                                    </p:animScale>
                                    <p:animScale>
                                      <p:cBhvr>
                                        <p:cTn id="140" dur="166" decel="50000">
                                          <p:stCondLst>
                                            <p:cond delay="676"/>
                                          </p:stCondLst>
                                        </p:cTn>
                                        <p:tgtEl>
                                          <p:spTgt spid="4">
                                            <p:txEl>
                                              <p:charRg st="7" end="7"/>
                                            </p:txEl>
                                          </p:spTgt>
                                        </p:tgtEl>
                                      </p:cBhvr>
                                      <p:to x="100000" y="100000"/>
                                    </p:animScale>
                                    <p:animScale>
                                      <p:cBhvr>
                                        <p:cTn id="141" dur="26">
                                          <p:stCondLst>
                                            <p:cond delay="1312"/>
                                          </p:stCondLst>
                                        </p:cTn>
                                        <p:tgtEl>
                                          <p:spTgt spid="4">
                                            <p:txEl>
                                              <p:charRg st="7" end="7"/>
                                            </p:txEl>
                                          </p:spTgt>
                                        </p:tgtEl>
                                      </p:cBhvr>
                                      <p:to x="100000" y="80000"/>
                                    </p:animScale>
                                    <p:animScale>
                                      <p:cBhvr>
                                        <p:cTn id="142" dur="166" decel="50000">
                                          <p:stCondLst>
                                            <p:cond delay="1338"/>
                                          </p:stCondLst>
                                        </p:cTn>
                                        <p:tgtEl>
                                          <p:spTgt spid="4">
                                            <p:txEl>
                                              <p:charRg st="7" end="7"/>
                                            </p:txEl>
                                          </p:spTgt>
                                        </p:tgtEl>
                                      </p:cBhvr>
                                      <p:to x="100000" y="100000"/>
                                    </p:animScale>
                                    <p:animScale>
                                      <p:cBhvr>
                                        <p:cTn id="143" dur="26">
                                          <p:stCondLst>
                                            <p:cond delay="1642"/>
                                          </p:stCondLst>
                                        </p:cTn>
                                        <p:tgtEl>
                                          <p:spTgt spid="4">
                                            <p:txEl>
                                              <p:charRg st="7" end="7"/>
                                            </p:txEl>
                                          </p:spTgt>
                                        </p:tgtEl>
                                      </p:cBhvr>
                                      <p:to x="100000" y="90000"/>
                                    </p:animScale>
                                    <p:animScale>
                                      <p:cBhvr>
                                        <p:cTn id="144" dur="166" decel="50000">
                                          <p:stCondLst>
                                            <p:cond delay="1668"/>
                                          </p:stCondLst>
                                        </p:cTn>
                                        <p:tgtEl>
                                          <p:spTgt spid="4">
                                            <p:txEl>
                                              <p:charRg st="7" end="7"/>
                                            </p:txEl>
                                          </p:spTgt>
                                        </p:tgtEl>
                                      </p:cBhvr>
                                      <p:to x="100000" y="100000"/>
                                    </p:animScale>
                                    <p:animScale>
                                      <p:cBhvr>
                                        <p:cTn id="145" dur="26">
                                          <p:stCondLst>
                                            <p:cond delay="1808"/>
                                          </p:stCondLst>
                                        </p:cTn>
                                        <p:tgtEl>
                                          <p:spTgt spid="4">
                                            <p:txEl>
                                              <p:charRg st="7" end="7"/>
                                            </p:txEl>
                                          </p:spTgt>
                                        </p:tgtEl>
                                      </p:cBhvr>
                                      <p:to x="100000" y="95000"/>
                                    </p:animScale>
                                    <p:animScale>
                                      <p:cBhvr>
                                        <p:cTn id="146" dur="166" decel="50000">
                                          <p:stCondLst>
                                            <p:cond delay="1834"/>
                                          </p:stCondLst>
                                        </p:cTn>
                                        <p:tgtEl>
                                          <p:spTgt spid="4">
                                            <p:txEl>
                                              <p:charRg st="7" end="7"/>
                                            </p:txEl>
                                          </p:spTgt>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nodeType="clickEffect">
                                  <p:stCondLst>
                                    <p:cond delay="0"/>
                                  </p:stCondLst>
                                  <p:childTnLst>
                                    <p:set>
                                      <p:cBhvr>
                                        <p:cTn id="150" dur="1" fill="hold">
                                          <p:stCondLst>
                                            <p:cond delay="0"/>
                                          </p:stCondLst>
                                        </p:cTn>
                                        <p:tgtEl>
                                          <p:spTgt spid="4">
                                            <p:txEl>
                                              <p:charRg st="8" end="8"/>
                                            </p:txEl>
                                          </p:spTgt>
                                        </p:tgtEl>
                                        <p:attrNameLst>
                                          <p:attrName>style.visibility</p:attrName>
                                        </p:attrNameLst>
                                      </p:cBhvr>
                                      <p:to>
                                        <p:strVal val="visible"/>
                                      </p:to>
                                    </p:set>
                                    <p:animEffect transition="in" filter="wipe(down)">
                                      <p:cBhvr>
                                        <p:cTn id="151" dur="580">
                                          <p:stCondLst>
                                            <p:cond delay="0"/>
                                          </p:stCondLst>
                                        </p:cTn>
                                        <p:tgtEl>
                                          <p:spTgt spid="4">
                                            <p:txEl>
                                              <p:charRg st="8" end="8"/>
                                            </p:txEl>
                                          </p:spTgt>
                                        </p:tgtEl>
                                      </p:cBhvr>
                                    </p:animEffect>
                                    <p:anim calcmode="lin" valueType="num">
                                      <p:cBhvr>
                                        <p:cTn id="152" dur="1822" tmFilter="0,0; 0.14,0.36; 0.43,0.73; 0.71,0.91; 1.0,1.0">
                                          <p:stCondLst>
                                            <p:cond delay="0"/>
                                          </p:stCondLst>
                                        </p:cTn>
                                        <p:tgtEl>
                                          <p:spTgt spid="4">
                                            <p:txEl>
                                              <p:charRg st="8" end="8"/>
                                            </p:txEl>
                                          </p:spTgt>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4">
                                            <p:txEl>
                                              <p:charRg st="8" end="8"/>
                                            </p:txEl>
                                          </p:spTgt>
                                        </p:tgtEl>
                                        <p:attrNameLst>
                                          <p:attrName>ppt_y</p:attrName>
                                        </p:attrNameLst>
                                      </p:cBhvr>
                                      <p:tavLst>
                                        <p:tav tm="0" fmla="#ppt_y-sin(pi*$)/3">
                                          <p:val>
                                            <p:fltVal val="0.500000"/>
                                          </p:val>
                                        </p:tav>
                                        <p:tav tm="100000">
                                          <p:val>
                                            <p:fltVal val="1.000000"/>
                                          </p:val>
                                        </p:tav>
                                      </p:tavLst>
                                    </p:anim>
                                    <p:anim calcmode="lin" valueType="num">
                                      <p:cBhvr>
                                        <p:cTn id="154" dur="664" tmFilter="0, 0; 0.125,0.2665; 0.25,0.4; 0.375,0.465; 0.5,0.5;  0.625,0.535; 0.75,0.6; 0.875,0.7335; 1,1">
                                          <p:stCondLst>
                                            <p:cond delay="664"/>
                                          </p:stCondLst>
                                        </p:cTn>
                                        <p:tgtEl>
                                          <p:spTgt spid="4">
                                            <p:txEl>
                                              <p:charRg st="8" end="8"/>
                                            </p:txEl>
                                          </p:spTgt>
                                        </p:tgtEl>
                                        <p:attrNameLst>
                                          <p:attrName>ppt_y</p:attrName>
                                        </p:attrNameLst>
                                      </p:cBhvr>
                                      <p:tavLst>
                                        <p:tav tm="0" fmla="#ppt_y-sin(pi*$)/9">
                                          <p:val>
                                            <p:fltVal val="0.000000"/>
                                          </p:val>
                                        </p:tav>
                                        <p:tav tm="100000">
                                          <p:val>
                                            <p:fltVal val="1.000000"/>
                                          </p:val>
                                        </p:tav>
                                      </p:tavLst>
                                    </p:anim>
                                    <p:anim calcmode="lin" valueType="num">
                                      <p:cBhvr>
                                        <p:cTn id="155" dur="332" tmFilter="0, 0; 0.125,0.2665; 0.25,0.4; 0.375,0.465; 0.5,0.5;  0.625,0.535; 0.75,0.6; 0.875,0.7335; 1,1">
                                          <p:stCondLst>
                                            <p:cond delay="1324"/>
                                          </p:stCondLst>
                                        </p:cTn>
                                        <p:tgtEl>
                                          <p:spTgt spid="4">
                                            <p:txEl>
                                              <p:charRg st="8" end="8"/>
                                            </p:txEl>
                                          </p:spTgt>
                                        </p:tgtEl>
                                        <p:attrNameLst>
                                          <p:attrName>ppt_y</p:attrName>
                                        </p:attrNameLst>
                                      </p:cBhvr>
                                      <p:tavLst>
                                        <p:tav tm="0" fmla="#ppt_y-sin(pi*$)/27">
                                          <p:val>
                                            <p:fltVal val="0.000000"/>
                                          </p:val>
                                        </p:tav>
                                        <p:tav tm="100000">
                                          <p:val>
                                            <p:fltVal val="1.000000"/>
                                          </p:val>
                                        </p:tav>
                                      </p:tavLst>
                                    </p:anim>
                                    <p:anim calcmode="lin" valueType="num">
                                      <p:cBhvr>
                                        <p:cTn id="156" dur="164" tmFilter="0, 0; 0.125,0.2665; 0.25,0.4; 0.375,0.465; 0.5,0.5;  0.625,0.535; 0.75,0.6; 0.875,0.7335; 1,1">
                                          <p:stCondLst>
                                            <p:cond delay="1656"/>
                                          </p:stCondLst>
                                        </p:cTn>
                                        <p:tgtEl>
                                          <p:spTgt spid="4">
                                            <p:txEl>
                                              <p:charRg st="8" end="8"/>
                                            </p:txEl>
                                          </p:spTgt>
                                        </p:tgtEl>
                                        <p:attrNameLst>
                                          <p:attrName>ppt_y</p:attrName>
                                        </p:attrNameLst>
                                      </p:cBhvr>
                                      <p:tavLst>
                                        <p:tav tm="0" fmla="#ppt_y-sin(pi*$)/81">
                                          <p:val>
                                            <p:fltVal val="0.000000"/>
                                          </p:val>
                                        </p:tav>
                                        <p:tav tm="100000">
                                          <p:val>
                                            <p:fltVal val="1.000000"/>
                                          </p:val>
                                        </p:tav>
                                      </p:tavLst>
                                    </p:anim>
                                    <p:animScale>
                                      <p:cBhvr>
                                        <p:cTn id="157" dur="26">
                                          <p:stCondLst>
                                            <p:cond delay="650"/>
                                          </p:stCondLst>
                                        </p:cTn>
                                        <p:tgtEl>
                                          <p:spTgt spid="4">
                                            <p:txEl>
                                              <p:charRg st="8" end="8"/>
                                            </p:txEl>
                                          </p:spTgt>
                                        </p:tgtEl>
                                      </p:cBhvr>
                                      <p:to x="100000" y="60000"/>
                                    </p:animScale>
                                    <p:animScale>
                                      <p:cBhvr>
                                        <p:cTn id="158" dur="166" decel="50000">
                                          <p:stCondLst>
                                            <p:cond delay="676"/>
                                          </p:stCondLst>
                                        </p:cTn>
                                        <p:tgtEl>
                                          <p:spTgt spid="4">
                                            <p:txEl>
                                              <p:charRg st="8" end="8"/>
                                            </p:txEl>
                                          </p:spTgt>
                                        </p:tgtEl>
                                      </p:cBhvr>
                                      <p:to x="100000" y="100000"/>
                                    </p:animScale>
                                    <p:animScale>
                                      <p:cBhvr>
                                        <p:cTn id="159" dur="26">
                                          <p:stCondLst>
                                            <p:cond delay="1312"/>
                                          </p:stCondLst>
                                        </p:cTn>
                                        <p:tgtEl>
                                          <p:spTgt spid="4">
                                            <p:txEl>
                                              <p:charRg st="8" end="8"/>
                                            </p:txEl>
                                          </p:spTgt>
                                        </p:tgtEl>
                                      </p:cBhvr>
                                      <p:to x="100000" y="80000"/>
                                    </p:animScale>
                                    <p:animScale>
                                      <p:cBhvr>
                                        <p:cTn id="160" dur="166" decel="50000">
                                          <p:stCondLst>
                                            <p:cond delay="1338"/>
                                          </p:stCondLst>
                                        </p:cTn>
                                        <p:tgtEl>
                                          <p:spTgt spid="4">
                                            <p:txEl>
                                              <p:charRg st="8" end="8"/>
                                            </p:txEl>
                                          </p:spTgt>
                                        </p:tgtEl>
                                      </p:cBhvr>
                                      <p:to x="100000" y="100000"/>
                                    </p:animScale>
                                    <p:animScale>
                                      <p:cBhvr>
                                        <p:cTn id="161" dur="26">
                                          <p:stCondLst>
                                            <p:cond delay="1642"/>
                                          </p:stCondLst>
                                        </p:cTn>
                                        <p:tgtEl>
                                          <p:spTgt spid="4">
                                            <p:txEl>
                                              <p:charRg st="8" end="8"/>
                                            </p:txEl>
                                          </p:spTgt>
                                        </p:tgtEl>
                                      </p:cBhvr>
                                      <p:to x="100000" y="90000"/>
                                    </p:animScale>
                                    <p:animScale>
                                      <p:cBhvr>
                                        <p:cTn id="162" dur="166" decel="50000">
                                          <p:stCondLst>
                                            <p:cond delay="1668"/>
                                          </p:stCondLst>
                                        </p:cTn>
                                        <p:tgtEl>
                                          <p:spTgt spid="4">
                                            <p:txEl>
                                              <p:charRg st="8" end="8"/>
                                            </p:txEl>
                                          </p:spTgt>
                                        </p:tgtEl>
                                      </p:cBhvr>
                                      <p:to x="100000" y="100000"/>
                                    </p:animScale>
                                    <p:animScale>
                                      <p:cBhvr>
                                        <p:cTn id="163" dur="26">
                                          <p:stCondLst>
                                            <p:cond delay="1808"/>
                                          </p:stCondLst>
                                        </p:cTn>
                                        <p:tgtEl>
                                          <p:spTgt spid="4">
                                            <p:txEl>
                                              <p:charRg st="8" end="8"/>
                                            </p:txEl>
                                          </p:spTgt>
                                        </p:tgtEl>
                                      </p:cBhvr>
                                      <p:to x="100000" y="95000"/>
                                    </p:animScale>
                                    <p:animScale>
                                      <p:cBhvr>
                                        <p:cTn id="164" dur="166" decel="50000">
                                          <p:stCondLst>
                                            <p:cond delay="1834"/>
                                          </p:stCondLst>
                                        </p:cTn>
                                        <p:tgtEl>
                                          <p:spTgt spid="4">
                                            <p:txEl>
                                              <p:charRg st="8" end="8"/>
                                            </p:txEl>
                                          </p:spTgt>
                                        </p:tgtEl>
                                      </p:cBhvr>
                                      <p:to x="100000" y="100000"/>
                                    </p:animScale>
                                  </p:childTnLst>
                                </p:cTn>
                              </p:par>
                            </p:childTnLst>
                          </p:cTn>
                        </p:par>
                      </p:childTnLst>
                    </p:cTn>
                  </p:par>
                  <p:par>
                    <p:cTn id="165" fill="hold">
                      <p:stCondLst>
                        <p:cond delay="indefinite"/>
                      </p:stCondLst>
                      <p:childTnLst>
                        <p:par>
                          <p:cTn id="166" fill="hold">
                            <p:stCondLst>
                              <p:cond delay="0"/>
                            </p:stCondLst>
                            <p:childTnLst>
                              <p:par>
                                <p:cTn id="167" presetID="26" presetClass="entr" presetSubtype="0" fill="hold" nodeType="clickEffect">
                                  <p:stCondLst>
                                    <p:cond delay="0"/>
                                  </p:stCondLst>
                                  <p:childTnLst>
                                    <p:set>
                                      <p:cBhvr>
                                        <p:cTn id="168" dur="1" fill="hold">
                                          <p:stCondLst>
                                            <p:cond delay="0"/>
                                          </p:stCondLst>
                                        </p:cTn>
                                        <p:tgtEl>
                                          <p:spTgt spid="4">
                                            <p:txEl>
                                              <p:charRg st="9" end="9"/>
                                            </p:txEl>
                                          </p:spTgt>
                                        </p:tgtEl>
                                        <p:attrNameLst>
                                          <p:attrName>style.visibility</p:attrName>
                                        </p:attrNameLst>
                                      </p:cBhvr>
                                      <p:to>
                                        <p:strVal val="visible"/>
                                      </p:to>
                                    </p:set>
                                    <p:animEffect transition="in" filter="wipe(down)">
                                      <p:cBhvr>
                                        <p:cTn id="169" dur="580">
                                          <p:stCondLst>
                                            <p:cond delay="0"/>
                                          </p:stCondLst>
                                        </p:cTn>
                                        <p:tgtEl>
                                          <p:spTgt spid="4">
                                            <p:txEl>
                                              <p:charRg st="9" end="9"/>
                                            </p:txEl>
                                          </p:spTgt>
                                        </p:tgtEl>
                                      </p:cBhvr>
                                    </p:animEffect>
                                    <p:anim calcmode="lin" valueType="num">
                                      <p:cBhvr>
                                        <p:cTn id="170" dur="1822" tmFilter="0,0; 0.14,0.36; 0.43,0.73; 0.71,0.91; 1.0,1.0">
                                          <p:stCondLst>
                                            <p:cond delay="0"/>
                                          </p:stCondLst>
                                        </p:cTn>
                                        <p:tgtEl>
                                          <p:spTgt spid="4">
                                            <p:txEl>
                                              <p:charRg st="9" end="9"/>
                                            </p:txEl>
                                          </p:spTgt>
                                        </p:tgtEl>
                                        <p:attrNameLst>
                                          <p:attrName>ppt_x</p:attrName>
                                        </p:attrNameLst>
                                      </p:cBhvr>
                                      <p:tavLst>
                                        <p:tav tm="0">
                                          <p:val>
                                            <p:strVal val="#ppt_x-0.25"/>
                                          </p:val>
                                        </p:tav>
                                        <p:tav tm="100000">
                                          <p:val>
                                            <p:strVal val="#ppt_x"/>
                                          </p:val>
                                        </p:tav>
                                      </p:tavLst>
                                    </p:anim>
                                    <p:anim calcmode="lin" valueType="num">
                                      <p:cBhvr>
                                        <p:cTn id="171" dur="664" tmFilter="0.0,0.0; 0.25,0.07; 0.50,0.2; 0.75,0.467; 1.0,1.0">
                                          <p:stCondLst>
                                            <p:cond delay="0"/>
                                          </p:stCondLst>
                                        </p:cTn>
                                        <p:tgtEl>
                                          <p:spTgt spid="4">
                                            <p:txEl>
                                              <p:charRg st="9" end="9"/>
                                            </p:txEl>
                                          </p:spTgt>
                                        </p:tgtEl>
                                        <p:attrNameLst>
                                          <p:attrName>ppt_y</p:attrName>
                                        </p:attrNameLst>
                                      </p:cBhvr>
                                      <p:tavLst>
                                        <p:tav tm="0" fmla="#ppt_y-sin(pi*$)/3">
                                          <p:val>
                                            <p:fltVal val="0.500000"/>
                                          </p:val>
                                        </p:tav>
                                        <p:tav tm="100000">
                                          <p:val>
                                            <p:fltVal val="1.000000"/>
                                          </p:val>
                                        </p:tav>
                                      </p:tavLst>
                                    </p:anim>
                                    <p:anim calcmode="lin" valueType="num">
                                      <p:cBhvr>
                                        <p:cTn id="172" dur="664" tmFilter="0, 0; 0.125,0.2665; 0.25,0.4; 0.375,0.465; 0.5,0.5;  0.625,0.535; 0.75,0.6; 0.875,0.7335; 1,1">
                                          <p:stCondLst>
                                            <p:cond delay="664"/>
                                          </p:stCondLst>
                                        </p:cTn>
                                        <p:tgtEl>
                                          <p:spTgt spid="4">
                                            <p:txEl>
                                              <p:charRg st="9" end="9"/>
                                            </p:txEl>
                                          </p:spTgt>
                                        </p:tgtEl>
                                        <p:attrNameLst>
                                          <p:attrName>ppt_y</p:attrName>
                                        </p:attrNameLst>
                                      </p:cBhvr>
                                      <p:tavLst>
                                        <p:tav tm="0" fmla="#ppt_y-sin(pi*$)/9">
                                          <p:val>
                                            <p:fltVal val="0.000000"/>
                                          </p:val>
                                        </p:tav>
                                        <p:tav tm="100000">
                                          <p:val>
                                            <p:fltVal val="1.000000"/>
                                          </p:val>
                                        </p:tav>
                                      </p:tavLst>
                                    </p:anim>
                                    <p:anim calcmode="lin" valueType="num">
                                      <p:cBhvr>
                                        <p:cTn id="173" dur="332" tmFilter="0, 0; 0.125,0.2665; 0.25,0.4; 0.375,0.465; 0.5,0.5;  0.625,0.535; 0.75,0.6; 0.875,0.7335; 1,1">
                                          <p:stCondLst>
                                            <p:cond delay="1324"/>
                                          </p:stCondLst>
                                        </p:cTn>
                                        <p:tgtEl>
                                          <p:spTgt spid="4">
                                            <p:txEl>
                                              <p:charRg st="9" end="9"/>
                                            </p:txEl>
                                          </p:spTgt>
                                        </p:tgtEl>
                                        <p:attrNameLst>
                                          <p:attrName>ppt_y</p:attrName>
                                        </p:attrNameLst>
                                      </p:cBhvr>
                                      <p:tavLst>
                                        <p:tav tm="0" fmla="#ppt_y-sin(pi*$)/27">
                                          <p:val>
                                            <p:fltVal val="0.000000"/>
                                          </p:val>
                                        </p:tav>
                                        <p:tav tm="100000">
                                          <p:val>
                                            <p:fltVal val="1.000000"/>
                                          </p:val>
                                        </p:tav>
                                      </p:tavLst>
                                    </p:anim>
                                    <p:anim calcmode="lin" valueType="num">
                                      <p:cBhvr>
                                        <p:cTn id="174" dur="164" tmFilter="0, 0; 0.125,0.2665; 0.25,0.4; 0.375,0.465; 0.5,0.5;  0.625,0.535; 0.75,0.6; 0.875,0.7335; 1,1">
                                          <p:stCondLst>
                                            <p:cond delay="1656"/>
                                          </p:stCondLst>
                                        </p:cTn>
                                        <p:tgtEl>
                                          <p:spTgt spid="4">
                                            <p:txEl>
                                              <p:charRg st="9" end="9"/>
                                            </p:txEl>
                                          </p:spTgt>
                                        </p:tgtEl>
                                        <p:attrNameLst>
                                          <p:attrName>ppt_y</p:attrName>
                                        </p:attrNameLst>
                                      </p:cBhvr>
                                      <p:tavLst>
                                        <p:tav tm="0" fmla="#ppt_y-sin(pi*$)/81">
                                          <p:val>
                                            <p:fltVal val="0.000000"/>
                                          </p:val>
                                        </p:tav>
                                        <p:tav tm="100000">
                                          <p:val>
                                            <p:fltVal val="1.000000"/>
                                          </p:val>
                                        </p:tav>
                                      </p:tavLst>
                                    </p:anim>
                                    <p:animScale>
                                      <p:cBhvr>
                                        <p:cTn id="175" dur="26">
                                          <p:stCondLst>
                                            <p:cond delay="650"/>
                                          </p:stCondLst>
                                        </p:cTn>
                                        <p:tgtEl>
                                          <p:spTgt spid="4">
                                            <p:txEl>
                                              <p:charRg st="9" end="9"/>
                                            </p:txEl>
                                          </p:spTgt>
                                        </p:tgtEl>
                                      </p:cBhvr>
                                      <p:to x="100000" y="60000"/>
                                    </p:animScale>
                                    <p:animScale>
                                      <p:cBhvr>
                                        <p:cTn id="176" dur="166" decel="50000">
                                          <p:stCondLst>
                                            <p:cond delay="676"/>
                                          </p:stCondLst>
                                        </p:cTn>
                                        <p:tgtEl>
                                          <p:spTgt spid="4">
                                            <p:txEl>
                                              <p:charRg st="9" end="9"/>
                                            </p:txEl>
                                          </p:spTgt>
                                        </p:tgtEl>
                                      </p:cBhvr>
                                      <p:to x="100000" y="100000"/>
                                    </p:animScale>
                                    <p:animScale>
                                      <p:cBhvr>
                                        <p:cTn id="177" dur="26">
                                          <p:stCondLst>
                                            <p:cond delay="1312"/>
                                          </p:stCondLst>
                                        </p:cTn>
                                        <p:tgtEl>
                                          <p:spTgt spid="4">
                                            <p:txEl>
                                              <p:charRg st="9" end="9"/>
                                            </p:txEl>
                                          </p:spTgt>
                                        </p:tgtEl>
                                      </p:cBhvr>
                                      <p:to x="100000" y="80000"/>
                                    </p:animScale>
                                    <p:animScale>
                                      <p:cBhvr>
                                        <p:cTn id="178" dur="166" decel="50000">
                                          <p:stCondLst>
                                            <p:cond delay="1338"/>
                                          </p:stCondLst>
                                        </p:cTn>
                                        <p:tgtEl>
                                          <p:spTgt spid="4">
                                            <p:txEl>
                                              <p:charRg st="9" end="9"/>
                                            </p:txEl>
                                          </p:spTgt>
                                        </p:tgtEl>
                                      </p:cBhvr>
                                      <p:to x="100000" y="100000"/>
                                    </p:animScale>
                                    <p:animScale>
                                      <p:cBhvr>
                                        <p:cTn id="179" dur="26">
                                          <p:stCondLst>
                                            <p:cond delay="1642"/>
                                          </p:stCondLst>
                                        </p:cTn>
                                        <p:tgtEl>
                                          <p:spTgt spid="4">
                                            <p:txEl>
                                              <p:charRg st="9" end="9"/>
                                            </p:txEl>
                                          </p:spTgt>
                                        </p:tgtEl>
                                      </p:cBhvr>
                                      <p:to x="100000" y="90000"/>
                                    </p:animScale>
                                    <p:animScale>
                                      <p:cBhvr>
                                        <p:cTn id="180" dur="166" decel="50000">
                                          <p:stCondLst>
                                            <p:cond delay="1668"/>
                                          </p:stCondLst>
                                        </p:cTn>
                                        <p:tgtEl>
                                          <p:spTgt spid="4">
                                            <p:txEl>
                                              <p:charRg st="9" end="9"/>
                                            </p:txEl>
                                          </p:spTgt>
                                        </p:tgtEl>
                                      </p:cBhvr>
                                      <p:to x="100000" y="100000"/>
                                    </p:animScale>
                                    <p:animScale>
                                      <p:cBhvr>
                                        <p:cTn id="181" dur="26">
                                          <p:stCondLst>
                                            <p:cond delay="1808"/>
                                          </p:stCondLst>
                                        </p:cTn>
                                        <p:tgtEl>
                                          <p:spTgt spid="4">
                                            <p:txEl>
                                              <p:charRg st="9" end="9"/>
                                            </p:txEl>
                                          </p:spTgt>
                                        </p:tgtEl>
                                      </p:cBhvr>
                                      <p:to x="100000" y="95000"/>
                                    </p:animScale>
                                    <p:animScale>
                                      <p:cBhvr>
                                        <p:cTn id="182" dur="166" decel="50000">
                                          <p:stCondLst>
                                            <p:cond delay="1834"/>
                                          </p:stCondLst>
                                        </p:cTn>
                                        <p:tgtEl>
                                          <p:spTgt spid="4">
                                            <p:txEl>
                                              <p:charRg st="9" end="9"/>
                                            </p:txEl>
                                          </p:spTgt>
                                        </p:tgtEl>
                                      </p:cBhvr>
                                      <p:to x="100000" y="100000"/>
                                    </p:animScale>
                                  </p:childTnLst>
                                </p:cTn>
                              </p:par>
                            </p:childTnLst>
                          </p:cTn>
                        </p:par>
                      </p:childTnLst>
                    </p:cTn>
                  </p:par>
                  <p:par>
                    <p:cTn id="183" fill="hold">
                      <p:stCondLst>
                        <p:cond delay="indefinite"/>
                      </p:stCondLst>
                      <p:childTnLst>
                        <p:par>
                          <p:cTn id="184" fill="hold">
                            <p:stCondLst>
                              <p:cond delay="0"/>
                            </p:stCondLst>
                            <p:childTnLst>
                              <p:par>
                                <p:cTn id="185" presetID="26" presetClass="entr" presetSubtype="0" fill="hold" nodeType="clickEffect">
                                  <p:stCondLst>
                                    <p:cond delay="0"/>
                                  </p:stCondLst>
                                  <p:childTnLst>
                                    <p:set>
                                      <p:cBhvr>
                                        <p:cTn id="186" dur="1" fill="hold">
                                          <p:stCondLst>
                                            <p:cond delay="0"/>
                                          </p:stCondLst>
                                        </p:cTn>
                                        <p:tgtEl>
                                          <p:spTgt spid="4">
                                            <p:txEl>
                                              <p:charRg st="10" end="10"/>
                                            </p:txEl>
                                          </p:spTgt>
                                        </p:tgtEl>
                                        <p:attrNameLst>
                                          <p:attrName>style.visibility</p:attrName>
                                        </p:attrNameLst>
                                      </p:cBhvr>
                                      <p:to>
                                        <p:strVal val="visible"/>
                                      </p:to>
                                    </p:set>
                                    <p:animEffect transition="in" filter="wipe(down)">
                                      <p:cBhvr>
                                        <p:cTn id="187" dur="580">
                                          <p:stCondLst>
                                            <p:cond delay="0"/>
                                          </p:stCondLst>
                                        </p:cTn>
                                        <p:tgtEl>
                                          <p:spTgt spid="4">
                                            <p:txEl>
                                              <p:charRg st="10" end="10"/>
                                            </p:txEl>
                                          </p:spTgt>
                                        </p:tgtEl>
                                      </p:cBhvr>
                                    </p:animEffect>
                                    <p:anim calcmode="lin" valueType="num">
                                      <p:cBhvr>
                                        <p:cTn id="188" dur="1822" tmFilter="0,0; 0.14,0.36; 0.43,0.73; 0.71,0.91; 1.0,1.0">
                                          <p:stCondLst>
                                            <p:cond delay="0"/>
                                          </p:stCondLst>
                                        </p:cTn>
                                        <p:tgtEl>
                                          <p:spTgt spid="4">
                                            <p:txEl>
                                              <p:charRg st="10" end="10"/>
                                            </p:txEl>
                                          </p:spTgt>
                                        </p:tgtEl>
                                        <p:attrNameLst>
                                          <p:attrName>ppt_x</p:attrName>
                                        </p:attrNameLst>
                                      </p:cBhvr>
                                      <p:tavLst>
                                        <p:tav tm="0">
                                          <p:val>
                                            <p:strVal val="#ppt_x-0.25"/>
                                          </p:val>
                                        </p:tav>
                                        <p:tav tm="100000">
                                          <p:val>
                                            <p:strVal val="#ppt_x"/>
                                          </p:val>
                                        </p:tav>
                                      </p:tavLst>
                                    </p:anim>
                                    <p:anim calcmode="lin" valueType="num">
                                      <p:cBhvr>
                                        <p:cTn id="189" dur="664" tmFilter="0.0,0.0; 0.25,0.07; 0.50,0.2; 0.75,0.467; 1.0,1.0">
                                          <p:stCondLst>
                                            <p:cond delay="0"/>
                                          </p:stCondLst>
                                        </p:cTn>
                                        <p:tgtEl>
                                          <p:spTgt spid="4">
                                            <p:txEl>
                                              <p:charRg st="10" end="10"/>
                                            </p:txEl>
                                          </p:spTgt>
                                        </p:tgtEl>
                                        <p:attrNameLst>
                                          <p:attrName>ppt_y</p:attrName>
                                        </p:attrNameLst>
                                      </p:cBhvr>
                                      <p:tavLst>
                                        <p:tav tm="0" fmla="#ppt_y-sin(pi*$)/3">
                                          <p:val>
                                            <p:fltVal val="0.500000"/>
                                          </p:val>
                                        </p:tav>
                                        <p:tav tm="100000">
                                          <p:val>
                                            <p:fltVal val="1.000000"/>
                                          </p:val>
                                        </p:tav>
                                      </p:tavLst>
                                    </p:anim>
                                    <p:anim calcmode="lin" valueType="num">
                                      <p:cBhvr>
                                        <p:cTn id="190" dur="664" tmFilter="0, 0; 0.125,0.2665; 0.25,0.4; 0.375,0.465; 0.5,0.5;  0.625,0.535; 0.75,0.6; 0.875,0.7335; 1,1">
                                          <p:stCondLst>
                                            <p:cond delay="664"/>
                                          </p:stCondLst>
                                        </p:cTn>
                                        <p:tgtEl>
                                          <p:spTgt spid="4">
                                            <p:txEl>
                                              <p:charRg st="10" end="10"/>
                                            </p:txEl>
                                          </p:spTgt>
                                        </p:tgtEl>
                                        <p:attrNameLst>
                                          <p:attrName>ppt_y</p:attrName>
                                        </p:attrNameLst>
                                      </p:cBhvr>
                                      <p:tavLst>
                                        <p:tav tm="0" fmla="#ppt_y-sin(pi*$)/9">
                                          <p:val>
                                            <p:fltVal val="0.000000"/>
                                          </p:val>
                                        </p:tav>
                                        <p:tav tm="100000">
                                          <p:val>
                                            <p:fltVal val="1.000000"/>
                                          </p:val>
                                        </p:tav>
                                      </p:tavLst>
                                    </p:anim>
                                    <p:anim calcmode="lin" valueType="num">
                                      <p:cBhvr>
                                        <p:cTn id="191" dur="332" tmFilter="0, 0; 0.125,0.2665; 0.25,0.4; 0.375,0.465; 0.5,0.5;  0.625,0.535; 0.75,0.6; 0.875,0.7335; 1,1">
                                          <p:stCondLst>
                                            <p:cond delay="1324"/>
                                          </p:stCondLst>
                                        </p:cTn>
                                        <p:tgtEl>
                                          <p:spTgt spid="4">
                                            <p:txEl>
                                              <p:charRg st="10" end="10"/>
                                            </p:txEl>
                                          </p:spTgt>
                                        </p:tgtEl>
                                        <p:attrNameLst>
                                          <p:attrName>ppt_y</p:attrName>
                                        </p:attrNameLst>
                                      </p:cBhvr>
                                      <p:tavLst>
                                        <p:tav tm="0" fmla="#ppt_y-sin(pi*$)/27">
                                          <p:val>
                                            <p:fltVal val="0.000000"/>
                                          </p:val>
                                        </p:tav>
                                        <p:tav tm="100000">
                                          <p:val>
                                            <p:fltVal val="1.000000"/>
                                          </p:val>
                                        </p:tav>
                                      </p:tavLst>
                                    </p:anim>
                                    <p:anim calcmode="lin" valueType="num">
                                      <p:cBhvr>
                                        <p:cTn id="192" dur="164" tmFilter="0, 0; 0.125,0.2665; 0.25,0.4; 0.375,0.465; 0.5,0.5;  0.625,0.535; 0.75,0.6; 0.875,0.7335; 1,1">
                                          <p:stCondLst>
                                            <p:cond delay="1656"/>
                                          </p:stCondLst>
                                        </p:cTn>
                                        <p:tgtEl>
                                          <p:spTgt spid="4">
                                            <p:txEl>
                                              <p:charRg st="10" end="10"/>
                                            </p:txEl>
                                          </p:spTgt>
                                        </p:tgtEl>
                                        <p:attrNameLst>
                                          <p:attrName>ppt_y</p:attrName>
                                        </p:attrNameLst>
                                      </p:cBhvr>
                                      <p:tavLst>
                                        <p:tav tm="0" fmla="#ppt_y-sin(pi*$)/81">
                                          <p:val>
                                            <p:fltVal val="0.000000"/>
                                          </p:val>
                                        </p:tav>
                                        <p:tav tm="100000">
                                          <p:val>
                                            <p:fltVal val="1.000000"/>
                                          </p:val>
                                        </p:tav>
                                      </p:tavLst>
                                    </p:anim>
                                    <p:animScale>
                                      <p:cBhvr>
                                        <p:cTn id="193" dur="26">
                                          <p:stCondLst>
                                            <p:cond delay="650"/>
                                          </p:stCondLst>
                                        </p:cTn>
                                        <p:tgtEl>
                                          <p:spTgt spid="4">
                                            <p:txEl>
                                              <p:charRg st="10" end="10"/>
                                            </p:txEl>
                                          </p:spTgt>
                                        </p:tgtEl>
                                      </p:cBhvr>
                                      <p:to x="100000" y="60000"/>
                                    </p:animScale>
                                    <p:animScale>
                                      <p:cBhvr>
                                        <p:cTn id="194" dur="166" decel="50000">
                                          <p:stCondLst>
                                            <p:cond delay="676"/>
                                          </p:stCondLst>
                                        </p:cTn>
                                        <p:tgtEl>
                                          <p:spTgt spid="4">
                                            <p:txEl>
                                              <p:charRg st="10" end="10"/>
                                            </p:txEl>
                                          </p:spTgt>
                                        </p:tgtEl>
                                      </p:cBhvr>
                                      <p:to x="100000" y="100000"/>
                                    </p:animScale>
                                    <p:animScale>
                                      <p:cBhvr>
                                        <p:cTn id="195" dur="26">
                                          <p:stCondLst>
                                            <p:cond delay="1312"/>
                                          </p:stCondLst>
                                        </p:cTn>
                                        <p:tgtEl>
                                          <p:spTgt spid="4">
                                            <p:txEl>
                                              <p:charRg st="10" end="10"/>
                                            </p:txEl>
                                          </p:spTgt>
                                        </p:tgtEl>
                                      </p:cBhvr>
                                      <p:to x="100000" y="80000"/>
                                    </p:animScale>
                                    <p:animScale>
                                      <p:cBhvr>
                                        <p:cTn id="196" dur="166" decel="50000">
                                          <p:stCondLst>
                                            <p:cond delay="1338"/>
                                          </p:stCondLst>
                                        </p:cTn>
                                        <p:tgtEl>
                                          <p:spTgt spid="4">
                                            <p:txEl>
                                              <p:charRg st="10" end="10"/>
                                            </p:txEl>
                                          </p:spTgt>
                                        </p:tgtEl>
                                      </p:cBhvr>
                                      <p:to x="100000" y="100000"/>
                                    </p:animScale>
                                    <p:animScale>
                                      <p:cBhvr>
                                        <p:cTn id="197" dur="26">
                                          <p:stCondLst>
                                            <p:cond delay="1642"/>
                                          </p:stCondLst>
                                        </p:cTn>
                                        <p:tgtEl>
                                          <p:spTgt spid="4">
                                            <p:txEl>
                                              <p:charRg st="10" end="10"/>
                                            </p:txEl>
                                          </p:spTgt>
                                        </p:tgtEl>
                                      </p:cBhvr>
                                      <p:to x="100000" y="90000"/>
                                    </p:animScale>
                                    <p:animScale>
                                      <p:cBhvr>
                                        <p:cTn id="198" dur="166" decel="50000">
                                          <p:stCondLst>
                                            <p:cond delay="1668"/>
                                          </p:stCondLst>
                                        </p:cTn>
                                        <p:tgtEl>
                                          <p:spTgt spid="4">
                                            <p:txEl>
                                              <p:charRg st="10" end="10"/>
                                            </p:txEl>
                                          </p:spTgt>
                                        </p:tgtEl>
                                      </p:cBhvr>
                                      <p:to x="100000" y="100000"/>
                                    </p:animScale>
                                    <p:animScale>
                                      <p:cBhvr>
                                        <p:cTn id="199" dur="26">
                                          <p:stCondLst>
                                            <p:cond delay="1808"/>
                                          </p:stCondLst>
                                        </p:cTn>
                                        <p:tgtEl>
                                          <p:spTgt spid="4">
                                            <p:txEl>
                                              <p:charRg st="10" end="10"/>
                                            </p:txEl>
                                          </p:spTgt>
                                        </p:tgtEl>
                                      </p:cBhvr>
                                      <p:to x="100000" y="95000"/>
                                    </p:animScale>
                                    <p:animScale>
                                      <p:cBhvr>
                                        <p:cTn id="200" dur="166" decel="50000">
                                          <p:stCondLst>
                                            <p:cond delay="1834"/>
                                          </p:stCondLst>
                                        </p:cTn>
                                        <p:tgtEl>
                                          <p:spTgt spid="4">
                                            <p:txEl>
                                              <p:charRg st="10" end="10"/>
                                            </p:txEl>
                                          </p:spTgt>
                                        </p:tgtEl>
                                      </p:cBhvr>
                                      <p:to x="100000" y="100000"/>
                                    </p:animScale>
                                  </p:childTnLst>
                                </p:cTn>
                              </p:par>
                            </p:childTnLst>
                          </p:cTn>
                        </p:par>
                      </p:childTnLst>
                    </p:cTn>
                  </p:par>
                  <p:par>
                    <p:cTn id="201" fill="hold">
                      <p:stCondLst>
                        <p:cond delay="indefinite"/>
                      </p:stCondLst>
                      <p:childTnLst>
                        <p:par>
                          <p:cTn id="202" fill="hold">
                            <p:stCondLst>
                              <p:cond delay="0"/>
                            </p:stCondLst>
                            <p:childTnLst>
                              <p:par>
                                <p:cTn id="203" presetID="26" presetClass="entr" presetSubtype="0" fill="hold" nodeType="clickEffect">
                                  <p:stCondLst>
                                    <p:cond delay="0"/>
                                  </p:stCondLst>
                                  <p:childTnLst>
                                    <p:set>
                                      <p:cBhvr>
                                        <p:cTn id="204" dur="1" fill="hold">
                                          <p:stCondLst>
                                            <p:cond delay="0"/>
                                          </p:stCondLst>
                                        </p:cTn>
                                        <p:tgtEl>
                                          <p:spTgt spid="4">
                                            <p:txEl>
                                              <p:charRg st="11" end="11"/>
                                            </p:txEl>
                                          </p:spTgt>
                                        </p:tgtEl>
                                        <p:attrNameLst>
                                          <p:attrName>style.visibility</p:attrName>
                                        </p:attrNameLst>
                                      </p:cBhvr>
                                      <p:to>
                                        <p:strVal val="visible"/>
                                      </p:to>
                                    </p:set>
                                    <p:animEffect transition="in" filter="wipe(down)">
                                      <p:cBhvr>
                                        <p:cTn id="205" dur="580">
                                          <p:stCondLst>
                                            <p:cond delay="0"/>
                                          </p:stCondLst>
                                        </p:cTn>
                                        <p:tgtEl>
                                          <p:spTgt spid="4">
                                            <p:txEl>
                                              <p:charRg st="11" end="11"/>
                                            </p:txEl>
                                          </p:spTgt>
                                        </p:tgtEl>
                                      </p:cBhvr>
                                    </p:animEffect>
                                    <p:anim calcmode="lin" valueType="num">
                                      <p:cBhvr>
                                        <p:cTn id="206" dur="1822" tmFilter="0,0; 0.14,0.36; 0.43,0.73; 0.71,0.91; 1.0,1.0">
                                          <p:stCondLst>
                                            <p:cond delay="0"/>
                                          </p:stCondLst>
                                        </p:cTn>
                                        <p:tgtEl>
                                          <p:spTgt spid="4">
                                            <p:txEl>
                                              <p:charRg st="11" end="11"/>
                                            </p:txEl>
                                          </p:spTgt>
                                        </p:tgtEl>
                                        <p:attrNameLst>
                                          <p:attrName>ppt_x</p:attrName>
                                        </p:attrNameLst>
                                      </p:cBhvr>
                                      <p:tavLst>
                                        <p:tav tm="0">
                                          <p:val>
                                            <p:strVal val="#ppt_x-0.25"/>
                                          </p:val>
                                        </p:tav>
                                        <p:tav tm="100000">
                                          <p:val>
                                            <p:strVal val="#ppt_x"/>
                                          </p:val>
                                        </p:tav>
                                      </p:tavLst>
                                    </p:anim>
                                    <p:anim calcmode="lin" valueType="num">
                                      <p:cBhvr>
                                        <p:cTn id="207" dur="664" tmFilter="0.0,0.0; 0.25,0.07; 0.50,0.2; 0.75,0.467; 1.0,1.0">
                                          <p:stCondLst>
                                            <p:cond delay="0"/>
                                          </p:stCondLst>
                                        </p:cTn>
                                        <p:tgtEl>
                                          <p:spTgt spid="4">
                                            <p:txEl>
                                              <p:charRg st="11" end="11"/>
                                            </p:txEl>
                                          </p:spTgt>
                                        </p:tgtEl>
                                        <p:attrNameLst>
                                          <p:attrName>ppt_y</p:attrName>
                                        </p:attrNameLst>
                                      </p:cBhvr>
                                      <p:tavLst>
                                        <p:tav tm="0" fmla="#ppt_y-sin(pi*$)/3">
                                          <p:val>
                                            <p:fltVal val="0.500000"/>
                                          </p:val>
                                        </p:tav>
                                        <p:tav tm="100000">
                                          <p:val>
                                            <p:fltVal val="1.000000"/>
                                          </p:val>
                                        </p:tav>
                                      </p:tavLst>
                                    </p:anim>
                                    <p:anim calcmode="lin" valueType="num">
                                      <p:cBhvr>
                                        <p:cTn id="208" dur="664" tmFilter="0, 0; 0.125,0.2665; 0.25,0.4; 0.375,0.465; 0.5,0.5;  0.625,0.535; 0.75,0.6; 0.875,0.7335; 1,1">
                                          <p:stCondLst>
                                            <p:cond delay="664"/>
                                          </p:stCondLst>
                                        </p:cTn>
                                        <p:tgtEl>
                                          <p:spTgt spid="4">
                                            <p:txEl>
                                              <p:charRg st="11" end="11"/>
                                            </p:txEl>
                                          </p:spTgt>
                                        </p:tgtEl>
                                        <p:attrNameLst>
                                          <p:attrName>ppt_y</p:attrName>
                                        </p:attrNameLst>
                                      </p:cBhvr>
                                      <p:tavLst>
                                        <p:tav tm="0" fmla="#ppt_y-sin(pi*$)/9">
                                          <p:val>
                                            <p:fltVal val="0.000000"/>
                                          </p:val>
                                        </p:tav>
                                        <p:tav tm="100000">
                                          <p:val>
                                            <p:fltVal val="1.000000"/>
                                          </p:val>
                                        </p:tav>
                                      </p:tavLst>
                                    </p:anim>
                                    <p:anim calcmode="lin" valueType="num">
                                      <p:cBhvr>
                                        <p:cTn id="209" dur="332" tmFilter="0, 0; 0.125,0.2665; 0.25,0.4; 0.375,0.465; 0.5,0.5;  0.625,0.535; 0.75,0.6; 0.875,0.7335; 1,1">
                                          <p:stCondLst>
                                            <p:cond delay="1324"/>
                                          </p:stCondLst>
                                        </p:cTn>
                                        <p:tgtEl>
                                          <p:spTgt spid="4">
                                            <p:txEl>
                                              <p:charRg st="11" end="11"/>
                                            </p:txEl>
                                          </p:spTgt>
                                        </p:tgtEl>
                                        <p:attrNameLst>
                                          <p:attrName>ppt_y</p:attrName>
                                        </p:attrNameLst>
                                      </p:cBhvr>
                                      <p:tavLst>
                                        <p:tav tm="0" fmla="#ppt_y-sin(pi*$)/27">
                                          <p:val>
                                            <p:fltVal val="0.000000"/>
                                          </p:val>
                                        </p:tav>
                                        <p:tav tm="100000">
                                          <p:val>
                                            <p:fltVal val="1.000000"/>
                                          </p:val>
                                        </p:tav>
                                      </p:tavLst>
                                    </p:anim>
                                    <p:anim calcmode="lin" valueType="num">
                                      <p:cBhvr>
                                        <p:cTn id="210" dur="164" tmFilter="0, 0; 0.125,0.2665; 0.25,0.4; 0.375,0.465; 0.5,0.5;  0.625,0.535; 0.75,0.6; 0.875,0.7335; 1,1">
                                          <p:stCondLst>
                                            <p:cond delay="1656"/>
                                          </p:stCondLst>
                                        </p:cTn>
                                        <p:tgtEl>
                                          <p:spTgt spid="4">
                                            <p:txEl>
                                              <p:charRg st="11" end="11"/>
                                            </p:txEl>
                                          </p:spTgt>
                                        </p:tgtEl>
                                        <p:attrNameLst>
                                          <p:attrName>ppt_y</p:attrName>
                                        </p:attrNameLst>
                                      </p:cBhvr>
                                      <p:tavLst>
                                        <p:tav tm="0" fmla="#ppt_y-sin(pi*$)/81">
                                          <p:val>
                                            <p:fltVal val="0.000000"/>
                                          </p:val>
                                        </p:tav>
                                        <p:tav tm="100000">
                                          <p:val>
                                            <p:fltVal val="1.000000"/>
                                          </p:val>
                                        </p:tav>
                                      </p:tavLst>
                                    </p:anim>
                                    <p:animScale>
                                      <p:cBhvr>
                                        <p:cTn id="211" dur="26">
                                          <p:stCondLst>
                                            <p:cond delay="650"/>
                                          </p:stCondLst>
                                        </p:cTn>
                                        <p:tgtEl>
                                          <p:spTgt spid="4">
                                            <p:txEl>
                                              <p:charRg st="11" end="11"/>
                                            </p:txEl>
                                          </p:spTgt>
                                        </p:tgtEl>
                                      </p:cBhvr>
                                      <p:to x="100000" y="60000"/>
                                    </p:animScale>
                                    <p:animScale>
                                      <p:cBhvr>
                                        <p:cTn id="212" dur="166" decel="50000">
                                          <p:stCondLst>
                                            <p:cond delay="676"/>
                                          </p:stCondLst>
                                        </p:cTn>
                                        <p:tgtEl>
                                          <p:spTgt spid="4">
                                            <p:txEl>
                                              <p:charRg st="11" end="11"/>
                                            </p:txEl>
                                          </p:spTgt>
                                        </p:tgtEl>
                                      </p:cBhvr>
                                      <p:to x="100000" y="100000"/>
                                    </p:animScale>
                                    <p:animScale>
                                      <p:cBhvr>
                                        <p:cTn id="213" dur="26">
                                          <p:stCondLst>
                                            <p:cond delay="1312"/>
                                          </p:stCondLst>
                                        </p:cTn>
                                        <p:tgtEl>
                                          <p:spTgt spid="4">
                                            <p:txEl>
                                              <p:charRg st="11" end="11"/>
                                            </p:txEl>
                                          </p:spTgt>
                                        </p:tgtEl>
                                      </p:cBhvr>
                                      <p:to x="100000" y="80000"/>
                                    </p:animScale>
                                    <p:animScale>
                                      <p:cBhvr>
                                        <p:cTn id="214" dur="166" decel="50000">
                                          <p:stCondLst>
                                            <p:cond delay="1338"/>
                                          </p:stCondLst>
                                        </p:cTn>
                                        <p:tgtEl>
                                          <p:spTgt spid="4">
                                            <p:txEl>
                                              <p:charRg st="11" end="11"/>
                                            </p:txEl>
                                          </p:spTgt>
                                        </p:tgtEl>
                                      </p:cBhvr>
                                      <p:to x="100000" y="100000"/>
                                    </p:animScale>
                                    <p:animScale>
                                      <p:cBhvr>
                                        <p:cTn id="215" dur="26">
                                          <p:stCondLst>
                                            <p:cond delay="1642"/>
                                          </p:stCondLst>
                                        </p:cTn>
                                        <p:tgtEl>
                                          <p:spTgt spid="4">
                                            <p:txEl>
                                              <p:charRg st="11" end="11"/>
                                            </p:txEl>
                                          </p:spTgt>
                                        </p:tgtEl>
                                      </p:cBhvr>
                                      <p:to x="100000" y="90000"/>
                                    </p:animScale>
                                    <p:animScale>
                                      <p:cBhvr>
                                        <p:cTn id="216" dur="166" decel="50000">
                                          <p:stCondLst>
                                            <p:cond delay="1668"/>
                                          </p:stCondLst>
                                        </p:cTn>
                                        <p:tgtEl>
                                          <p:spTgt spid="4">
                                            <p:txEl>
                                              <p:charRg st="11" end="11"/>
                                            </p:txEl>
                                          </p:spTgt>
                                        </p:tgtEl>
                                      </p:cBhvr>
                                      <p:to x="100000" y="100000"/>
                                    </p:animScale>
                                    <p:animScale>
                                      <p:cBhvr>
                                        <p:cTn id="217" dur="26">
                                          <p:stCondLst>
                                            <p:cond delay="1808"/>
                                          </p:stCondLst>
                                        </p:cTn>
                                        <p:tgtEl>
                                          <p:spTgt spid="4">
                                            <p:txEl>
                                              <p:charRg st="11" end="11"/>
                                            </p:txEl>
                                          </p:spTgt>
                                        </p:tgtEl>
                                      </p:cBhvr>
                                      <p:to x="100000" y="95000"/>
                                    </p:animScale>
                                    <p:animScale>
                                      <p:cBhvr>
                                        <p:cTn id="218" dur="166" decel="50000">
                                          <p:stCondLst>
                                            <p:cond delay="1834"/>
                                          </p:stCondLst>
                                        </p:cTn>
                                        <p:tgtEl>
                                          <p:spTgt spid="4">
                                            <p:txEl>
                                              <p:charRg st="11" end="11"/>
                                            </p:txEl>
                                          </p:spTgt>
                                        </p:tgtEl>
                                      </p:cBhvr>
                                      <p:to x="100000" y="100000"/>
                                    </p:animScale>
                                  </p:childTnLst>
                                </p:cTn>
                              </p:par>
                            </p:childTnLst>
                          </p:cTn>
                        </p:par>
                      </p:childTnLst>
                    </p:cTn>
                  </p:par>
                  <p:par>
                    <p:cTn id="219" fill="hold">
                      <p:stCondLst>
                        <p:cond delay="indefinite"/>
                      </p:stCondLst>
                      <p:childTnLst>
                        <p:par>
                          <p:cTn id="220" fill="hold">
                            <p:stCondLst>
                              <p:cond delay="0"/>
                            </p:stCondLst>
                            <p:childTnLst>
                              <p:par>
                                <p:cTn id="221" presetID="26" presetClass="entr" presetSubtype="0" fill="hold" nodeType="clickEffect">
                                  <p:stCondLst>
                                    <p:cond delay="0"/>
                                  </p:stCondLst>
                                  <p:childTnLst>
                                    <p:set>
                                      <p:cBhvr>
                                        <p:cTn id="222" dur="1" fill="hold">
                                          <p:stCondLst>
                                            <p:cond delay="0"/>
                                          </p:stCondLst>
                                        </p:cTn>
                                        <p:tgtEl>
                                          <p:spTgt spid="4">
                                            <p:txEl>
                                              <p:charRg st="12" end="12"/>
                                            </p:txEl>
                                          </p:spTgt>
                                        </p:tgtEl>
                                        <p:attrNameLst>
                                          <p:attrName>style.visibility</p:attrName>
                                        </p:attrNameLst>
                                      </p:cBhvr>
                                      <p:to>
                                        <p:strVal val="visible"/>
                                      </p:to>
                                    </p:set>
                                    <p:animEffect transition="in" filter="wipe(down)">
                                      <p:cBhvr>
                                        <p:cTn id="223" dur="580">
                                          <p:stCondLst>
                                            <p:cond delay="0"/>
                                          </p:stCondLst>
                                        </p:cTn>
                                        <p:tgtEl>
                                          <p:spTgt spid="4">
                                            <p:txEl>
                                              <p:charRg st="12" end="12"/>
                                            </p:txEl>
                                          </p:spTgt>
                                        </p:tgtEl>
                                      </p:cBhvr>
                                    </p:animEffect>
                                    <p:anim calcmode="lin" valueType="num">
                                      <p:cBhvr>
                                        <p:cTn id="224" dur="1822" tmFilter="0,0; 0.14,0.36; 0.43,0.73; 0.71,0.91; 1.0,1.0">
                                          <p:stCondLst>
                                            <p:cond delay="0"/>
                                          </p:stCondLst>
                                        </p:cTn>
                                        <p:tgtEl>
                                          <p:spTgt spid="4">
                                            <p:txEl>
                                              <p:charRg st="12" end="12"/>
                                            </p:txEl>
                                          </p:spTgt>
                                        </p:tgtEl>
                                        <p:attrNameLst>
                                          <p:attrName>ppt_x</p:attrName>
                                        </p:attrNameLst>
                                      </p:cBhvr>
                                      <p:tavLst>
                                        <p:tav tm="0">
                                          <p:val>
                                            <p:strVal val="#ppt_x-0.25"/>
                                          </p:val>
                                        </p:tav>
                                        <p:tav tm="100000">
                                          <p:val>
                                            <p:strVal val="#ppt_x"/>
                                          </p:val>
                                        </p:tav>
                                      </p:tavLst>
                                    </p:anim>
                                    <p:anim calcmode="lin" valueType="num">
                                      <p:cBhvr>
                                        <p:cTn id="225" dur="664" tmFilter="0.0,0.0; 0.25,0.07; 0.50,0.2; 0.75,0.467; 1.0,1.0">
                                          <p:stCondLst>
                                            <p:cond delay="0"/>
                                          </p:stCondLst>
                                        </p:cTn>
                                        <p:tgtEl>
                                          <p:spTgt spid="4">
                                            <p:txEl>
                                              <p:charRg st="12" end="12"/>
                                            </p:txEl>
                                          </p:spTgt>
                                        </p:tgtEl>
                                        <p:attrNameLst>
                                          <p:attrName>ppt_y</p:attrName>
                                        </p:attrNameLst>
                                      </p:cBhvr>
                                      <p:tavLst>
                                        <p:tav tm="0" fmla="#ppt_y-sin(pi*$)/3">
                                          <p:val>
                                            <p:fltVal val="0.500000"/>
                                          </p:val>
                                        </p:tav>
                                        <p:tav tm="100000">
                                          <p:val>
                                            <p:fltVal val="1.000000"/>
                                          </p:val>
                                        </p:tav>
                                      </p:tavLst>
                                    </p:anim>
                                    <p:anim calcmode="lin" valueType="num">
                                      <p:cBhvr>
                                        <p:cTn id="226" dur="664" tmFilter="0, 0; 0.125,0.2665; 0.25,0.4; 0.375,0.465; 0.5,0.5;  0.625,0.535; 0.75,0.6; 0.875,0.7335; 1,1">
                                          <p:stCondLst>
                                            <p:cond delay="664"/>
                                          </p:stCondLst>
                                        </p:cTn>
                                        <p:tgtEl>
                                          <p:spTgt spid="4">
                                            <p:txEl>
                                              <p:charRg st="12" end="12"/>
                                            </p:txEl>
                                          </p:spTgt>
                                        </p:tgtEl>
                                        <p:attrNameLst>
                                          <p:attrName>ppt_y</p:attrName>
                                        </p:attrNameLst>
                                      </p:cBhvr>
                                      <p:tavLst>
                                        <p:tav tm="0" fmla="#ppt_y-sin(pi*$)/9">
                                          <p:val>
                                            <p:fltVal val="0.000000"/>
                                          </p:val>
                                        </p:tav>
                                        <p:tav tm="100000">
                                          <p:val>
                                            <p:fltVal val="1.000000"/>
                                          </p:val>
                                        </p:tav>
                                      </p:tavLst>
                                    </p:anim>
                                    <p:anim calcmode="lin" valueType="num">
                                      <p:cBhvr>
                                        <p:cTn id="227" dur="332" tmFilter="0, 0; 0.125,0.2665; 0.25,0.4; 0.375,0.465; 0.5,0.5;  0.625,0.535; 0.75,0.6; 0.875,0.7335; 1,1">
                                          <p:stCondLst>
                                            <p:cond delay="1324"/>
                                          </p:stCondLst>
                                        </p:cTn>
                                        <p:tgtEl>
                                          <p:spTgt spid="4">
                                            <p:txEl>
                                              <p:charRg st="12" end="12"/>
                                            </p:txEl>
                                          </p:spTgt>
                                        </p:tgtEl>
                                        <p:attrNameLst>
                                          <p:attrName>ppt_y</p:attrName>
                                        </p:attrNameLst>
                                      </p:cBhvr>
                                      <p:tavLst>
                                        <p:tav tm="0" fmla="#ppt_y-sin(pi*$)/27">
                                          <p:val>
                                            <p:fltVal val="0.000000"/>
                                          </p:val>
                                        </p:tav>
                                        <p:tav tm="100000">
                                          <p:val>
                                            <p:fltVal val="1.000000"/>
                                          </p:val>
                                        </p:tav>
                                      </p:tavLst>
                                    </p:anim>
                                    <p:anim calcmode="lin" valueType="num">
                                      <p:cBhvr>
                                        <p:cTn id="228" dur="164" tmFilter="0, 0; 0.125,0.2665; 0.25,0.4; 0.375,0.465; 0.5,0.5;  0.625,0.535; 0.75,0.6; 0.875,0.7335; 1,1">
                                          <p:stCondLst>
                                            <p:cond delay="1656"/>
                                          </p:stCondLst>
                                        </p:cTn>
                                        <p:tgtEl>
                                          <p:spTgt spid="4">
                                            <p:txEl>
                                              <p:charRg st="12" end="12"/>
                                            </p:txEl>
                                          </p:spTgt>
                                        </p:tgtEl>
                                        <p:attrNameLst>
                                          <p:attrName>ppt_y</p:attrName>
                                        </p:attrNameLst>
                                      </p:cBhvr>
                                      <p:tavLst>
                                        <p:tav tm="0" fmla="#ppt_y-sin(pi*$)/81">
                                          <p:val>
                                            <p:fltVal val="0.000000"/>
                                          </p:val>
                                        </p:tav>
                                        <p:tav tm="100000">
                                          <p:val>
                                            <p:fltVal val="1.000000"/>
                                          </p:val>
                                        </p:tav>
                                      </p:tavLst>
                                    </p:anim>
                                    <p:animScale>
                                      <p:cBhvr>
                                        <p:cTn id="229" dur="26">
                                          <p:stCondLst>
                                            <p:cond delay="650"/>
                                          </p:stCondLst>
                                        </p:cTn>
                                        <p:tgtEl>
                                          <p:spTgt spid="4">
                                            <p:txEl>
                                              <p:charRg st="12" end="12"/>
                                            </p:txEl>
                                          </p:spTgt>
                                        </p:tgtEl>
                                      </p:cBhvr>
                                      <p:to x="100000" y="60000"/>
                                    </p:animScale>
                                    <p:animScale>
                                      <p:cBhvr>
                                        <p:cTn id="230" dur="166" decel="50000">
                                          <p:stCondLst>
                                            <p:cond delay="676"/>
                                          </p:stCondLst>
                                        </p:cTn>
                                        <p:tgtEl>
                                          <p:spTgt spid="4">
                                            <p:txEl>
                                              <p:charRg st="12" end="12"/>
                                            </p:txEl>
                                          </p:spTgt>
                                        </p:tgtEl>
                                      </p:cBhvr>
                                      <p:to x="100000" y="100000"/>
                                    </p:animScale>
                                    <p:animScale>
                                      <p:cBhvr>
                                        <p:cTn id="231" dur="26">
                                          <p:stCondLst>
                                            <p:cond delay="1312"/>
                                          </p:stCondLst>
                                        </p:cTn>
                                        <p:tgtEl>
                                          <p:spTgt spid="4">
                                            <p:txEl>
                                              <p:charRg st="12" end="12"/>
                                            </p:txEl>
                                          </p:spTgt>
                                        </p:tgtEl>
                                      </p:cBhvr>
                                      <p:to x="100000" y="80000"/>
                                    </p:animScale>
                                    <p:animScale>
                                      <p:cBhvr>
                                        <p:cTn id="232" dur="166" decel="50000">
                                          <p:stCondLst>
                                            <p:cond delay="1338"/>
                                          </p:stCondLst>
                                        </p:cTn>
                                        <p:tgtEl>
                                          <p:spTgt spid="4">
                                            <p:txEl>
                                              <p:charRg st="12" end="12"/>
                                            </p:txEl>
                                          </p:spTgt>
                                        </p:tgtEl>
                                      </p:cBhvr>
                                      <p:to x="100000" y="100000"/>
                                    </p:animScale>
                                    <p:animScale>
                                      <p:cBhvr>
                                        <p:cTn id="233" dur="26">
                                          <p:stCondLst>
                                            <p:cond delay="1642"/>
                                          </p:stCondLst>
                                        </p:cTn>
                                        <p:tgtEl>
                                          <p:spTgt spid="4">
                                            <p:txEl>
                                              <p:charRg st="12" end="12"/>
                                            </p:txEl>
                                          </p:spTgt>
                                        </p:tgtEl>
                                      </p:cBhvr>
                                      <p:to x="100000" y="90000"/>
                                    </p:animScale>
                                    <p:animScale>
                                      <p:cBhvr>
                                        <p:cTn id="234" dur="166" decel="50000">
                                          <p:stCondLst>
                                            <p:cond delay="1668"/>
                                          </p:stCondLst>
                                        </p:cTn>
                                        <p:tgtEl>
                                          <p:spTgt spid="4">
                                            <p:txEl>
                                              <p:charRg st="12" end="12"/>
                                            </p:txEl>
                                          </p:spTgt>
                                        </p:tgtEl>
                                      </p:cBhvr>
                                      <p:to x="100000" y="100000"/>
                                    </p:animScale>
                                    <p:animScale>
                                      <p:cBhvr>
                                        <p:cTn id="235" dur="26">
                                          <p:stCondLst>
                                            <p:cond delay="1808"/>
                                          </p:stCondLst>
                                        </p:cTn>
                                        <p:tgtEl>
                                          <p:spTgt spid="4">
                                            <p:txEl>
                                              <p:charRg st="12" end="12"/>
                                            </p:txEl>
                                          </p:spTgt>
                                        </p:tgtEl>
                                      </p:cBhvr>
                                      <p:to x="100000" y="95000"/>
                                    </p:animScale>
                                    <p:animScale>
                                      <p:cBhvr>
                                        <p:cTn id="236" dur="166" decel="50000">
                                          <p:stCondLst>
                                            <p:cond delay="1834"/>
                                          </p:stCondLst>
                                        </p:cTn>
                                        <p:tgtEl>
                                          <p:spTgt spid="4">
                                            <p:txEl>
                                              <p:charRg st="12" end="1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11"/>
          <p:cNvGrpSpPr/>
          <p:nvPr/>
        </p:nvGrpSpPr>
        <p:grpSpPr>
          <a:xfrm>
            <a:off x="1032510" y="1628140"/>
            <a:ext cx="8344535" cy="5213978"/>
            <a:chOff x="112" y="-21"/>
            <a:chExt cx="4360" cy="2504"/>
          </a:xfrm>
        </p:grpSpPr>
        <p:sp>
          <p:nvSpPr>
            <p:cNvPr id="5" name="AutoShape 7"/>
            <p:cNvSpPr>
              <a:spLocks noChangeArrowheads="1"/>
            </p:cNvSpPr>
            <p:nvPr/>
          </p:nvSpPr>
          <p:spPr bwMode="auto">
            <a:xfrm>
              <a:off x="112" y="-21"/>
              <a:ext cx="4360" cy="2504"/>
            </a:xfrm>
            <a:prstGeom prst="roundRect">
              <a:avLst>
                <a:gd name="adj" fmla="val 16667"/>
              </a:avLst>
            </a:prstGeom>
            <a:gradFill rotWithShape="1">
              <a:gsLst>
                <a:gs pos="0">
                  <a:schemeClr val="folHlink"/>
                </a:gs>
                <a:gs pos="50000">
                  <a:srgbClr val="FFFFCC"/>
                </a:gs>
                <a:gs pos="100000">
                  <a:schemeClr val="folHlink"/>
                </a:gs>
              </a:gsLst>
              <a:lin ang="2700000" scaled="1"/>
            </a:gradFill>
            <a:ln w="9525" cmpd="sng">
              <a:solidFill>
                <a:srgbClr val="339966"/>
              </a:solidFill>
              <a:rou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1270" name="Rectangle 8"/>
            <p:cNvSpPr/>
            <p:nvPr/>
          </p:nvSpPr>
          <p:spPr>
            <a:xfrm>
              <a:off x="393" y="-21"/>
              <a:ext cx="3887" cy="2504"/>
            </a:xfrm>
            <a:prstGeom prst="rect">
              <a:avLst/>
            </a:prstGeom>
            <a:noFill/>
            <a:ln w="9525">
              <a:noFill/>
            </a:ln>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lang="zh-CN" altLang="en-US" sz="2000" b="1" noProof="0" dirty="0">
                  <a:ln>
                    <a:noFill/>
                  </a:ln>
                  <a:solidFill>
                    <a:schemeClr val="tx2"/>
                  </a:solidFill>
                  <a:effectLst/>
                  <a:uLnTx/>
                  <a:uFillTx/>
                  <a:latin typeface="微软雅黑" panose="020B0503020204020204" pitchFamily="34" charset="-122"/>
                  <a:ea typeface="微软雅黑" panose="020B0503020204020204" pitchFamily="34" charset="-122"/>
                  <a:sym typeface="+mn-ea"/>
                </a:rPr>
                <a:t>1.法律关系主体</a:t>
              </a:r>
              <a:endParaRPr kumimoji="0" lang="zh-CN" altLang="en-US" sz="20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endParaRPr>
            </a:p>
            <a:p>
              <a:pPr marL="0" lvl="0" indent="0">
                <a:lnSpc>
                  <a:spcPct val="150000"/>
                </a:lnSpc>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(1)自然人。</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(2)法人。</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(3)其他组织。</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2.法律关系客体</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(1)表现为财的客体。</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(2)表现为物的客体。</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(3)表现为行为的客体。</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(4)表现为非物质财富的客体。</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3.合同法律关系的内容</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(1)权利。(2)义务。</a:t>
              </a:r>
              <a:endParaRPr lang="zh-CN" altLang="en-US" sz="2000" b="1" dirty="0">
                <a:solidFill>
                  <a:srgbClr val="0C2F13"/>
                </a:solidFill>
                <a:latin typeface="微软雅黑" panose="020B0503020204020204" pitchFamily="34" charset="-122"/>
                <a:ea typeface="微软雅黑" panose="020B0503020204020204" pitchFamily="34" charset="-122"/>
              </a:endParaRPr>
            </a:p>
          </p:txBody>
        </p:sp>
      </p:grpSp>
      <p:sp>
        <p:nvSpPr>
          <p:cNvPr id="11268" name="标题 1"/>
          <p:cNvSpPr txBox="1"/>
          <p:nvPr/>
        </p:nvSpPr>
        <p:spPr>
          <a:xfrm>
            <a:off x="677863" y="609600"/>
            <a:ext cx="8596312" cy="1320800"/>
          </a:xfrm>
          <a:prstGeom prst="rect">
            <a:avLst/>
          </a:prstGeom>
          <a:noFill/>
          <a:ln w="9525">
            <a:noFill/>
          </a:ln>
        </p:spPr>
        <p:txBody>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defTabSz="457200">
              <a:buNone/>
            </a:pPr>
            <a:r>
              <a:rPr lang="zh-CN" altLang="en-US" sz="3200" b="1" dirty="0">
                <a:solidFill>
                  <a:schemeClr val="tx1"/>
                </a:solidFill>
                <a:latin typeface="微软雅黑" panose="020B0503020204020204" pitchFamily="34" charset="-122"/>
                <a:ea typeface="微软雅黑" panose="020B0503020204020204" pitchFamily="34" charset="-122"/>
              </a:rPr>
              <a:t>任务单元一　</a:t>
            </a:r>
            <a:r>
              <a:rPr lang="zh-CN" altLang="en-US" sz="3200" b="1" dirty="0">
                <a:solidFill>
                  <a:schemeClr val="tx1"/>
                </a:solidFill>
                <a:latin typeface="微软雅黑" panose="020B0503020204020204" pitchFamily="34" charset="-122"/>
                <a:ea typeface="微软雅黑" panose="020B0503020204020204" pitchFamily="34" charset="-122"/>
                <a:cs typeface="+mj-cs"/>
                <a:sym typeface="+mn-ea"/>
              </a:rPr>
              <a:t>建筑工程合同管理概述</a:t>
            </a:r>
            <a:br>
              <a:rPr lang="en-US" altLang="zh-CN" sz="3200" b="1" dirty="0">
                <a:solidFill>
                  <a:schemeClr val="tx1"/>
                </a:solidFill>
                <a:latin typeface="微软雅黑" panose="020B0503020204020204" pitchFamily="34" charset="-122"/>
                <a:ea typeface="微软雅黑" panose="020B0503020204020204" pitchFamily="34" charset="-122"/>
              </a:rPr>
            </a:br>
            <a:r>
              <a:rPr lang="en-US" altLang="zh-CN" sz="3200" b="1" dirty="0">
                <a:solidFill>
                  <a:schemeClr val="tx1"/>
                </a:solidFill>
                <a:latin typeface="微软雅黑" panose="020B0503020204020204" pitchFamily="34" charset="-122"/>
                <a:ea typeface="微软雅黑" panose="020B0503020204020204" pitchFamily="34" charset="-122"/>
              </a:rPr>
              <a:t>      </a:t>
            </a:r>
            <a:r>
              <a:rPr lang="zh-CN" altLang="en-US" sz="3200" b="1" dirty="0">
                <a:solidFill>
                  <a:schemeClr val="tx1"/>
                </a:solidFill>
                <a:latin typeface="微软雅黑" panose="020B0503020204020204" pitchFamily="34" charset="-122"/>
                <a:ea typeface="微软雅黑" panose="020B0503020204020204" pitchFamily="34" charset="-122"/>
              </a:rPr>
              <a:t>一、</a:t>
            </a:r>
            <a:r>
              <a:rPr lang="zh-CN" altLang="en-US" sz="3200" b="1" dirty="0">
                <a:solidFill>
                  <a:schemeClr val="tx1"/>
                </a:solidFill>
                <a:latin typeface="微软雅黑" panose="020B0503020204020204" pitchFamily="34" charset="-122"/>
                <a:ea typeface="微软雅黑" panose="020B0503020204020204" pitchFamily="34" charset="-122"/>
                <a:cs typeface="+mj-cs"/>
                <a:sym typeface="+mn-ea"/>
              </a:rPr>
              <a:t>合同基础知识</a:t>
            </a:r>
            <a:endParaRPr lang="zh-CN" altLang="en-US" sz="3200"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982980" y="476885"/>
            <a:ext cx="10478770" cy="6323330"/>
          </a:xfrm>
          <a:prstGeom prst="rect">
            <a:avLst/>
          </a:prstGeom>
          <a:noFill/>
          <a:ln w="9525">
            <a:noFill/>
          </a:ln>
        </p:spPr>
        <p:txBody>
          <a:bodyPr wrap="square" anchor="ctr" anchorCtr="0">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9.关于分包的法律禁止性规定中,违法分包的内容有(　　)。</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A.总承包单位将建筑工程分包给不具备相应资质条件的单位</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B.建筑工程合同中未有约定,又未经建设单位认可,承包单位将其承包的部分建筑工程交由其他单位完成的</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C.施工总承包单位将建筑工程主体结构的施工分包给其他单位的</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D.分包单位将其承包的建筑工程再分包的</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E.不履行合同约定的责任和义务,将其承包的全部建筑工程转给他人或者将其承包的全部工程肢解后以分包的名义分别转包给他人承包的行为</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10.建筑工程索赔的起因有(　　)。</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A.承包商违约,包括业主和工程师没有履行合同责任;没有正确地行使合同赋予的权力,工程管理失误,不按合同支付工程款</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B.合同错误,如合同条文不全、错误、矛盾等</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C.工程环境变化,包括法律、市场物价、货币换率、自然条件的变化等</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D.不可抗力的因素及合同的变更,如双方协议签订的新的变更合同、备忘录、修正案及其他等</a:t>
            </a:r>
            <a:endParaRPr dirty="0">
              <a:solidFill>
                <a:schemeClr val="tx1"/>
              </a:solidFill>
              <a:latin typeface="微软雅黑" panose="020B0503020204020204" pitchFamily="34" charset="-122"/>
              <a:ea typeface="微软雅黑" panose="020B0503020204020204" pitchFamily="34" charset="-122"/>
              <a:sym typeface="+mn-ea"/>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mn-ea"/>
              </a:rPr>
              <a:t>E.合同变更</a:t>
            </a:r>
            <a:endParaRPr dirty="0">
              <a:solidFill>
                <a:schemeClr val="tx1"/>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xEl>
                                              <p:charRg st="15" end="15"/>
                                            </p:txEl>
                                          </p:spTgt>
                                        </p:tgtEl>
                                        <p:attrNameLst>
                                          <p:attrName>style.visibility</p:attrName>
                                        </p:attrNameLst>
                                      </p:cBhvr>
                                      <p:to>
                                        <p:strVal val="visible"/>
                                      </p:to>
                                    </p:set>
                                    <p:animEffect transition="in" filter="wipe(down)">
                                      <p:cBhvr>
                                        <p:cTn id="7" dur="580">
                                          <p:stCondLst>
                                            <p:cond delay="0"/>
                                          </p:stCondLst>
                                        </p:cTn>
                                        <p:tgtEl>
                                          <p:spTgt spid="4">
                                            <p:txEl>
                                              <p:charRg st="15" end="15"/>
                                            </p:txEl>
                                          </p:spTgt>
                                        </p:tgtEl>
                                      </p:cBhvr>
                                    </p:animEffect>
                                    <p:anim calcmode="lin" valueType="num">
                                      <p:cBhvr>
                                        <p:cTn id="8" dur="1822" tmFilter="0,0; 0.14,0.36; 0.43,0.73; 0.71,0.91; 1.0,1.0">
                                          <p:stCondLst>
                                            <p:cond delay="0"/>
                                          </p:stCondLst>
                                        </p:cTn>
                                        <p:tgtEl>
                                          <p:spTgt spid="4">
                                            <p:txEl>
                                              <p:charRg st="15" end="15"/>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charRg st="15" end="15"/>
                                            </p:txEl>
                                          </p:spTgt>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4">
                                            <p:txEl>
                                              <p:charRg st="15" end="15"/>
                                            </p:txEl>
                                          </p:spTgt>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4">
                                            <p:txEl>
                                              <p:charRg st="15" end="15"/>
                                            </p:txEl>
                                          </p:spTgt>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4">
                                            <p:txEl>
                                              <p:charRg st="15" end="15"/>
                                            </p:txEl>
                                          </p:spTgt>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4">
                                            <p:txEl>
                                              <p:charRg st="15" end="15"/>
                                            </p:txEl>
                                          </p:spTgt>
                                        </p:tgtEl>
                                      </p:cBhvr>
                                      <p:to x="100000" y="60000"/>
                                    </p:animScale>
                                    <p:animScale>
                                      <p:cBhvr>
                                        <p:cTn id="14" dur="166" decel="50000">
                                          <p:stCondLst>
                                            <p:cond delay="676"/>
                                          </p:stCondLst>
                                        </p:cTn>
                                        <p:tgtEl>
                                          <p:spTgt spid="4">
                                            <p:txEl>
                                              <p:charRg st="15" end="15"/>
                                            </p:txEl>
                                          </p:spTgt>
                                        </p:tgtEl>
                                      </p:cBhvr>
                                      <p:to x="100000" y="100000"/>
                                    </p:animScale>
                                    <p:animScale>
                                      <p:cBhvr>
                                        <p:cTn id="15" dur="26">
                                          <p:stCondLst>
                                            <p:cond delay="1312"/>
                                          </p:stCondLst>
                                        </p:cTn>
                                        <p:tgtEl>
                                          <p:spTgt spid="4">
                                            <p:txEl>
                                              <p:charRg st="15" end="15"/>
                                            </p:txEl>
                                          </p:spTgt>
                                        </p:tgtEl>
                                      </p:cBhvr>
                                      <p:to x="100000" y="80000"/>
                                    </p:animScale>
                                    <p:animScale>
                                      <p:cBhvr>
                                        <p:cTn id="16" dur="166" decel="50000">
                                          <p:stCondLst>
                                            <p:cond delay="1338"/>
                                          </p:stCondLst>
                                        </p:cTn>
                                        <p:tgtEl>
                                          <p:spTgt spid="4">
                                            <p:txEl>
                                              <p:charRg st="15" end="15"/>
                                            </p:txEl>
                                          </p:spTgt>
                                        </p:tgtEl>
                                      </p:cBhvr>
                                      <p:to x="100000" y="100000"/>
                                    </p:animScale>
                                    <p:animScale>
                                      <p:cBhvr>
                                        <p:cTn id="17" dur="26">
                                          <p:stCondLst>
                                            <p:cond delay="1642"/>
                                          </p:stCondLst>
                                        </p:cTn>
                                        <p:tgtEl>
                                          <p:spTgt spid="4">
                                            <p:txEl>
                                              <p:charRg st="15" end="15"/>
                                            </p:txEl>
                                          </p:spTgt>
                                        </p:tgtEl>
                                      </p:cBhvr>
                                      <p:to x="100000" y="90000"/>
                                    </p:animScale>
                                    <p:animScale>
                                      <p:cBhvr>
                                        <p:cTn id="18" dur="166" decel="50000">
                                          <p:stCondLst>
                                            <p:cond delay="1668"/>
                                          </p:stCondLst>
                                        </p:cTn>
                                        <p:tgtEl>
                                          <p:spTgt spid="4">
                                            <p:txEl>
                                              <p:charRg st="15" end="15"/>
                                            </p:txEl>
                                          </p:spTgt>
                                        </p:tgtEl>
                                      </p:cBhvr>
                                      <p:to x="100000" y="100000"/>
                                    </p:animScale>
                                    <p:animScale>
                                      <p:cBhvr>
                                        <p:cTn id="19" dur="26">
                                          <p:stCondLst>
                                            <p:cond delay="1808"/>
                                          </p:stCondLst>
                                        </p:cTn>
                                        <p:tgtEl>
                                          <p:spTgt spid="4">
                                            <p:txEl>
                                              <p:charRg st="15" end="15"/>
                                            </p:txEl>
                                          </p:spTgt>
                                        </p:tgtEl>
                                      </p:cBhvr>
                                      <p:to x="100000" y="95000"/>
                                    </p:animScale>
                                    <p:animScale>
                                      <p:cBhvr>
                                        <p:cTn id="20" dur="166" decel="50000">
                                          <p:stCondLst>
                                            <p:cond delay="1834"/>
                                          </p:stCondLst>
                                        </p:cTn>
                                        <p:tgtEl>
                                          <p:spTgt spid="4">
                                            <p:txEl>
                                              <p:charRg st="15" end="15"/>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4">
                                            <p:txEl>
                                              <p:charRg st="16" end="16"/>
                                            </p:txEl>
                                          </p:spTgt>
                                        </p:tgtEl>
                                        <p:attrNameLst>
                                          <p:attrName>style.visibility</p:attrName>
                                        </p:attrNameLst>
                                      </p:cBhvr>
                                      <p:to>
                                        <p:strVal val="visible"/>
                                      </p:to>
                                    </p:set>
                                    <p:animEffect transition="in" filter="wipe(down)">
                                      <p:cBhvr>
                                        <p:cTn id="25" dur="580">
                                          <p:stCondLst>
                                            <p:cond delay="0"/>
                                          </p:stCondLst>
                                        </p:cTn>
                                        <p:tgtEl>
                                          <p:spTgt spid="4">
                                            <p:txEl>
                                              <p:charRg st="16" end="16"/>
                                            </p:txEl>
                                          </p:spTgt>
                                        </p:tgtEl>
                                      </p:cBhvr>
                                    </p:animEffect>
                                    <p:anim calcmode="lin" valueType="num">
                                      <p:cBhvr>
                                        <p:cTn id="26" dur="1822" tmFilter="0,0; 0.14,0.36; 0.43,0.73; 0.71,0.91; 1.0,1.0">
                                          <p:stCondLst>
                                            <p:cond delay="0"/>
                                          </p:stCondLst>
                                        </p:cTn>
                                        <p:tgtEl>
                                          <p:spTgt spid="4">
                                            <p:txEl>
                                              <p:charRg st="16" end="16"/>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xEl>
                                              <p:charRg st="16" end="16"/>
                                            </p:txEl>
                                          </p:spTgt>
                                        </p:tgtEl>
                                        <p:attrNameLst>
                                          <p:attrName>ppt_y</p:attrName>
                                        </p:attrNameLst>
                                      </p:cBhvr>
                                      <p:tavLst>
                                        <p:tav tm="0" fmla="#ppt_y-sin(pi*$)/3">
                                          <p:val>
                                            <p:fltVal val="0.500000"/>
                                          </p:val>
                                        </p:tav>
                                        <p:tav tm="100000">
                                          <p:val>
                                            <p:fltVal val="1.000000"/>
                                          </p:val>
                                        </p:tav>
                                      </p:tavLst>
                                    </p:anim>
                                    <p:anim calcmode="lin" valueType="num">
                                      <p:cBhvr>
                                        <p:cTn id="28" dur="664" tmFilter="0, 0; 0.125,0.2665; 0.25,0.4; 0.375,0.465; 0.5,0.5;  0.625,0.535; 0.75,0.6; 0.875,0.7335; 1,1">
                                          <p:stCondLst>
                                            <p:cond delay="664"/>
                                          </p:stCondLst>
                                        </p:cTn>
                                        <p:tgtEl>
                                          <p:spTgt spid="4">
                                            <p:txEl>
                                              <p:charRg st="16" end="16"/>
                                            </p:txEl>
                                          </p:spTgt>
                                        </p:tgtEl>
                                        <p:attrNameLst>
                                          <p:attrName>ppt_y</p:attrName>
                                        </p:attrNameLst>
                                      </p:cBhvr>
                                      <p:tavLst>
                                        <p:tav tm="0" fmla="#ppt_y-sin(pi*$)/9">
                                          <p:val>
                                            <p:fltVal val="0.000000"/>
                                          </p:val>
                                        </p:tav>
                                        <p:tav tm="100000">
                                          <p:val>
                                            <p:fltVal val="1.000000"/>
                                          </p:val>
                                        </p:tav>
                                      </p:tavLst>
                                    </p:anim>
                                    <p:anim calcmode="lin" valueType="num">
                                      <p:cBhvr>
                                        <p:cTn id="29" dur="332" tmFilter="0, 0; 0.125,0.2665; 0.25,0.4; 0.375,0.465; 0.5,0.5;  0.625,0.535; 0.75,0.6; 0.875,0.7335; 1,1">
                                          <p:stCondLst>
                                            <p:cond delay="1324"/>
                                          </p:stCondLst>
                                        </p:cTn>
                                        <p:tgtEl>
                                          <p:spTgt spid="4">
                                            <p:txEl>
                                              <p:charRg st="16" end="16"/>
                                            </p:txEl>
                                          </p:spTgt>
                                        </p:tgtEl>
                                        <p:attrNameLst>
                                          <p:attrName>ppt_y</p:attrName>
                                        </p:attrNameLst>
                                      </p:cBhvr>
                                      <p:tavLst>
                                        <p:tav tm="0" fmla="#ppt_y-sin(pi*$)/27">
                                          <p:val>
                                            <p:fltVal val="0.000000"/>
                                          </p:val>
                                        </p:tav>
                                        <p:tav tm="100000">
                                          <p:val>
                                            <p:fltVal val="1.000000"/>
                                          </p:val>
                                        </p:tav>
                                      </p:tavLst>
                                    </p:anim>
                                    <p:anim calcmode="lin" valueType="num">
                                      <p:cBhvr>
                                        <p:cTn id="30" dur="164" tmFilter="0, 0; 0.125,0.2665; 0.25,0.4; 0.375,0.465; 0.5,0.5;  0.625,0.535; 0.75,0.6; 0.875,0.7335; 1,1">
                                          <p:stCondLst>
                                            <p:cond delay="1656"/>
                                          </p:stCondLst>
                                        </p:cTn>
                                        <p:tgtEl>
                                          <p:spTgt spid="4">
                                            <p:txEl>
                                              <p:charRg st="16" end="16"/>
                                            </p:txEl>
                                          </p:spTgt>
                                        </p:tgtEl>
                                        <p:attrNameLst>
                                          <p:attrName>ppt_y</p:attrName>
                                        </p:attrNameLst>
                                      </p:cBhvr>
                                      <p:tavLst>
                                        <p:tav tm="0" fmla="#ppt_y-sin(pi*$)/81">
                                          <p:val>
                                            <p:fltVal val="0.000000"/>
                                          </p:val>
                                        </p:tav>
                                        <p:tav tm="100000">
                                          <p:val>
                                            <p:fltVal val="1.000000"/>
                                          </p:val>
                                        </p:tav>
                                      </p:tavLst>
                                    </p:anim>
                                    <p:animScale>
                                      <p:cBhvr>
                                        <p:cTn id="31" dur="26">
                                          <p:stCondLst>
                                            <p:cond delay="650"/>
                                          </p:stCondLst>
                                        </p:cTn>
                                        <p:tgtEl>
                                          <p:spTgt spid="4">
                                            <p:txEl>
                                              <p:charRg st="16" end="16"/>
                                            </p:txEl>
                                          </p:spTgt>
                                        </p:tgtEl>
                                      </p:cBhvr>
                                      <p:to x="100000" y="60000"/>
                                    </p:animScale>
                                    <p:animScale>
                                      <p:cBhvr>
                                        <p:cTn id="32" dur="166" decel="50000">
                                          <p:stCondLst>
                                            <p:cond delay="676"/>
                                          </p:stCondLst>
                                        </p:cTn>
                                        <p:tgtEl>
                                          <p:spTgt spid="4">
                                            <p:txEl>
                                              <p:charRg st="16" end="16"/>
                                            </p:txEl>
                                          </p:spTgt>
                                        </p:tgtEl>
                                      </p:cBhvr>
                                      <p:to x="100000" y="100000"/>
                                    </p:animScale>
                                    <p:animScale>
                                      <p:cBhvr>
                                        <p:cTn id="33" dur="26">
                                          <p:stCondLst>
                                            <p:cond delay="1312"/>
                                          </p:stCondLst>
                                        </p:cTn>
                                        <p:tgtEl>
                                          <p:spTgt spid="4">
                                            <p:txEl>
                                              <p:charRg st="16" end="16"/>
                                            </p:txEl>
                                          </p:spTgt>
                                        </p:tgtEl>
                                      </p:cBhvr>
                                      <p:to x="100000" y="80000"/>
                                    </p:animScale>
                                    <p:animScale>
                                      <p:cBhvr>
                                        <p:cTn id="34" dur="166" decel="50000">
                                          <p:stCondLst>
                                            <p:cond delay="1338"/>
                                          </p:stCondLst>
                                        </p:cTn>
                                        <p:tgtEl>
                                          <p:spTgt spid="4">
                                            <p:txEl>
                                              <p:charRg st="16" end="16"/>
                                            </p:txEl>
                                          </p:spTgt>
                                        </p:tgtEl>
                                      </p:cBhvr>
                                      <p:to x="100000" y="100000"/>
                                    </p:animScale>
                                    <p:animScale>
                                      <p:cBhvr>
                                        <p:cTn id="35" dur="26">
                                          <p:stCondLst>
                                            <p:cond delay="1642"/>
                                          </p:stCondLst>
                                        </p:cTn>
                                        <p:tgtEl>
                                          <p:spTgt spid="4">
                                            <p:txEl>
                                              <p:charRg st="16" end="16"/>
                                            </p:txEl>
                                          </p:spTgt>
                                        </p:tgtEl>
                                      </p:cBhvr>
                                      <p:to x="100000" y="90000"/>
                                    </p:animScale>
                                    <p:animScale>
                                      <p:cBhvr>
                                        <p:cTn id="36" dur="166" decel="50000">
                                          <p:stCondLst>
                                            <p:cond delay="1668"/>
                                          </p:stCondLst>
                                        </p:cTn>
                                        <p:tgtEl>
                                          <p:spTgt spid="4">
                                            <p:txEl>
                                              <p:charRg st="16" end="16"/>
                                            </p:txEl>
                                          </p:spTgt>
                                        </p:tgtEl>
                                      </p:cBhvr>
                                      <p:to x="100000" y="100000"/>
                                    </p:animScale>
                                    <p:animScale>
                                      <p:cBhvr>
                                        <p:cTn id="37" dur="26">
                                          <p:stCondLst>
                                            <p:cond delay="1808"/>
                                          </p:stCondLst>
                                        </p:cTn>
                                        <p:tgtEl>
                                          <p:spTgt spid="4">
                                            <p:txEl>
                                              <p:charRg st="16" end="16"/>
                                            </p:txEl>
                                          </p:spTgt>
                                        </p:tgtEl>
                                      </p:cBhvr>
                                      <p:to x="100000" y="95000"/>
                                    </p:animScale>
                                    <p:animScale>
                                      <p:cBhvr>
                                        <p:cTn id="38" dur="166" decel="50000">
                                          <p:stCondLst>
                                            <p:cond delay="1834"/>
                                          </p:stCondLst>
                                        </p:cTn>
                                        <p:tgtEl>
                                          <p:spTgt spid="4">
                                            <p:txEl>
                                              <p:charRg st="16" end="16"/>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4">
                                            <p:txEl>
                                              <p:charRg st="2" end="2"/>
                                            </p:txEl>
                                          </p:spTgt>
                                        </p:tgtEl>
                                        <p:attrNameLst>
                                          <p:attrName>style.visibility</p:attrName>
                                        </p:attrNameLst>
                                      </p:cBhvr>
                                      <p:to>
                                        <p:strVal val="visible"/>
                                      </p:to>
                                    </p:set>
                                    <p:animEffect transition="in" filter="wipe(down)">
                                      <p:cBhvr>
                                        <p:cTn id="43" dur="580">
                                          <p:stCondLst>
                                            <p:cond delay="0"/>
                                          </p:stCondLst>
                                        </p:cTn>
                                        <p:tgtEl>
                                          <p:spTgt spid="4">
                                            <p:txEl>
                                              <p:charRg st="2" end="2"/>
                                            </p:txEl>
                                          </p:spTgt>
                                        </p:tgtEl>
                                      </p:cBhvr>
                                    </p:animEffect>
                                    <p:anim calcmode="lin" valueType="num">
                                      <p:cBhvr>
                                        <p:cTn id="44" dur="1822" tmFilter="0,0; 0.14,0.36; 0.43,0.73; 0.71,0.91; 1.0,1.0">
                                          <p:stCondLst>
                                            <p:cond delay="0"/>
                                          </p:stCondLst>
                                        </p:cTn>
                                        <p:tgtEl>
                                          <p:spTgt spid="4">
                                            <p:txEl>
                                              <p:char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4">
                                            <p:txEl>
                                              <p:charRg st="2" end="2"/>
                                            </p:txEl>
                                          </p:spTgt>
                                        </p:tgtEl>
                                        <p:attrNameLst>
                                          <p:attrName>ppt_y</p:attrName>
                                        </p:attrNameLst>
                                      </p:cBhvr>
                                      <p:tavLst>
                                        <p:tav tm="0" fmla="#ppt_y-sin(pi*$)/3">
                                          <p:val>
                                            <p:fltVal val="0.500000"/>
                                          </p:val>
                                        </p:tav>
                                        <p:tav tm="100000">
                                          <p:val>
                                            <p:fltVal val="1.000000"/>
                                          </p:val>
                                        </p:tav>
                                      </p:tavLst>
                                    </p:anim>
                                    <p:anim calcmode="lin" valueType="num">
                                      <p:cBhvr>
                                        <p:cTn id="46" dur="664" tmFilter="0, 0; 0.125,0.2665; 0.25,0.4; 0.375,0.465; 0.5,0.5;  0.625,0.535; 0.75,0.6; 0.875,0.7335; 1,1">
                                          <p:stCondLst>
                                            <p:cond delay="664"/>
                                          </p:stCondLst>
                                        </p:cTn>
                                        <p:tgtEl>
                                          <p:spTgt spid="4">
                                            <p:txEl>
                                              <p:charRg st="2" end="2"/>
                                            </p:txEl>
                                          </p:spTgt>
                                        </p:tgtEl>
                                        <p:attrNameLst>
                                          <p:attrName>ppt_y</p:attrName>
                                        </p:attrNameLst>
                                      </p:cBhvr>
                                      <p:tavLst>
                                        <p:tav tm="0" fmla="#ppt_y-sin(pi*$)/9">
                                          <p:val>
                                            <p:fltVal val="0.000000"/>
                                          </p:val>
                                        </p:tav>
                                        <p:tav tm="100000">
                                          <p:val>
                                            <p:fltVal val="1.000000"/>
                                          </p:val>
                                        </p:tav>
                                      </p:tavLst>
                                    </p:anim>
                                    <p:anim calcmode="lin" valueType="num">
                                      <p:cBhvr>
                                        <p:cTn id="47" dur="332" tmFilter="0, 0; 0.125,0.2665; 0.25,0.4; 0.375,0.465; 0.5,0.5;  0.625,0.535; 0.75,0.6; 0.875,0.7335; 1,1">
                                          <p:stCondLst>
                                            <p:cond delay="1324"/>
                                          </p:stCondLst>
                                        </p:cTn>
                                        <p:tgtEl>
                                          <p:spTgt spid="4">
                                            <p:txEl>
                                              <p:charRg st="2" end="2"/>
                                            </p:txEl>
                                          </p:spTgt>
                                        </p:tgtEl>
                                        <p:attrNameLst>
                                          <p:attrName>ppt_y</p:attrName>
                                        </p:attrNameLst>
                                      </p:cBhvr>
                                      <p:tavLst>
                                        <p:tav tm="0" fmla="#ppt_y-sin(pi*$)/27">
                                          <p:val>
                                            <p:fltVal val="0.000000"/>
                                          </p:val>
                                        </p:tav>
                                        <p:tav tm="100000">
                                          <p:val>
                                            <p:fltVal val="1.000000"/>
                                          </p:val>
                                        </p:tav>
                                      </p:tavLst>
                                    </p:anim>
                                    <p:anim calcmode="lin" valueType="num">
                                      <p:cBhvr>
                                        <p:cTn id="48" dur="164" tmFilter="0, 0; 0.125,0.2665; 0.25,0.4; 0.375,0.465; 0.5,0.5;  0.625,0.535; 0.75,0.6; 0.875,0.7335; 1,1">
                                          <p:stCondLst>
                                            <p:cond delay="1656"/>
                                          </p:stCondLst>
                                        </p:cTn>
                                        <p:tgtEl>
                                          <p:spTgt spid="4">
                                            <p:txEl>
                                              <p:charRg st="2" end="2"/>
                                            </p:txEl>
                                          </p:spTgt>
                                        </p:tgtEl>
                                        <p:attrNameLst>
                                          <p:attrName>ppt_y</p:attrName>
                                        </p:attrNameLst>
                                      </p:cBhvr>
                                      <p:tavLst>
                                        <p:tav tm="0" fmla="#ppt_y-sin(pi*$)/81">
                                          <p:val>
                                            <p:fltVal val="0.000000"/>
                                          </p:val>
                                        </p:tav>
                                        <p:tav tm="100000">
                                          <p:val>
                                            <p:fltVal val="1.000000"/>
                                          </p:val>
                                        </p:tav>
                                      </p:tavLst>
                                    </p:anim>
                                    <p:animScale>
                                      <p:cBhvr>
                                        <p:cTn id="49" dur="26">
                                          <p:stCondLst>
                                            <p:cond delay="650"/>
                                          </p:stCondLst>
                                        </p:cTn>
                                        <p:tgtEl>
                                          <p:spTgt spid="4">
                                            <p:txEl>
                                              <p:charRg st="2" end="2"/>
                                            </p:txEl>
                                          </p:spTgt>
                                        </p:tgtEl>
                                      </p:cBhvr>
                                      <p:to x="100000" y="60000"/>
                                    </p:animScale>
                                    <p:animScale>
                                      <p:cBhvr>
                                        <p:cTn id="50" dur="166" decel="50000">
                                          <p:stCondLst>
                                            <p:cond delay="676"/>
                                          </p:stCondLst>
                                        </p:cTn>
                                        <p:tgtEl>
                                          <p:spTgt spid="4">
                                            <p:txEl>
                                              <p:charRg st="2" end="2"/>
                                            </p:txEl>
                                          </p:spTgt>
                                        </p:tgtEl>
                                      </p:cBhvr>
                                      <p:to x="100000" y="100000"/>
                                    </p:animScale>
                                    <p:animScale>
                                      <p:cBhvr>
                                        <p:cTn id="51" dur="26">
                                          <p:stCondLst>
                                            <p:cond delay="1312"/>
                                          </p:stCondLst>
                                        </p:cTn>
                                        <p:tgtEl>
                                          <p:spTgt spid="4">
                                            <p:txEl>
                                              <p:charRg st="2" end="2"/>
                                            </p:txEl>
                                          </p:spTgt>
                                        </p:tgtEl>
                                      </p:cBhvr>
                                      <p:to x="100000" y="80000"/>
                                    </p:animScale>
                                    <p:animScale>
                                      <p:cBhvr>
                                        <p:cTn id="52" dur="166" decel="50000">
                                          <p:stCondLst>
                                            <p:cond delay="1338"/>
                                          </p:stCondLst>
                                        </p:cTn>
                                        <p:tgtEl>
                                          <p:spTgt spid="4">
                                            <p:txEl>
                                              <p:charRg st="2" end="2"/>
                                            </p:txEl>
                                          </p:spTgt>
                                        </p:tgtEl>
                                      </p:cBhvr>
                                      <p:to x="100000" y="100000"/>
                                    </p:animScale>
                                    <p:animScale>
                                      <p:cBhvr>
                                        <p:cTn id="53" dur="26">
                                          <p:stCondLst>
                                            <p:cond delay="1642"/>
                                          </p:stCondLst>
                                        </p:cTn>
                                        <p:tgtEl>
                                          <p:spTgt spid="4">
                                            <p:txEl>
                                              <p:charRg st="2" end="2"/>
                                            </p:txEl>
                                          </p:spTgt>
                                        </p:tgtEl>
                                      </p:cBhvr>
                                      <p:to x="100000" y="90000"/>
                                    </p:animScale>
                                    <p:animScale>
                                      <p:cBhvr>
                                        <p:cTn id="54" dur="166" decel="50000">
                                          <p:stCondLst>
                                            <p:cond delay="1668"/>
                                          </p:stCondLst>
                                        </p:cTn>
                                        <p:tgtEl>
                                          <p:spTgt spid="4">
                                            <p:txEl>
                                              <p:charRg st="2" end="2"/>
                                            </p:txEl>
                                          </p:spTgt>
                                        </p:tgtEl>
                                      </p:cBhvr>
                                      <p:to x="100000" y="100000"/>
                                    </p:animScale>
                                    <p:animScale>
                                      <p:cBhvr>
                                        <p:cTn id="55" dur="26">
                                          <p:stCondLst>
                                            <p:cond delay="1808"/>
                                          </p:stCondLst>
                                        </p:cTn>
                                        <p:tgtEl>
                                          <p:spTgt spid="4">
                                            <p:txEl>
                                              <p:charRg st="2" end="2"/>
                                            </p:txEl>
                                          </p:spTgt>
                                        </p:tgtEl>
                                      </p:cBhvr>
                                      <p:to x="100000" y="95000"/>
                                    </p:animScale>
                                    <p:animScale>
                                      <p:cBhvr>
                                        <p:cTn id="56" dur="166" decel="50000">
                                          <p:stCondLst>
                                            <p:cond delay="1834"/>
                                          </p:stCondLst>
                                        </p:cTn>
                                        <p:tgtEl>
                                          <p:spTgt spid="4">
                                            <p:txEl>
                                              <p:char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4">
                                            <p:txEl>
                                              <p:charRg st="3" end="3"/>
                                            </p:txEl>
                                          </p:spTgt>
                                        </p:tgtEl>
                                        <p:attrNameLst>
                                          <p:attrName>style.visibility</p:attrName>
                                        </p:attrNameLst>
                                      </p:cBhvr>
                                      <p:to>
                                        <p:strVal val="visible"/>
                                      </p:to>
                                    </p:set>
                                    <p:animEffect transition="in" filter="wipe(down)">
                                      <p:cBhvr>
                                        <p:cTn id="61" dur="580">
                                          <p:stCondLst>
                                            <p:cond delay="0"/>
                                          </p:stCondLst>
                                        </p:cTn>
                                        <p:tgtEl>
                                          <p:spTgt spid="4">
                                            <p:txEl>
                                              <p:charRg st="3" end="3"/>
                                            </p:txEl>
                                          </p:spTgt>
                                        </p:tgtEl>
                                      </p:cBhvr>
                                    </p:animEffect>
                                    <p:anim calcmode="lin" valueType="num">
                                      <p:cBhvr>
                                        <p:cTn id="62" dur="1822" tmFilter="0,0; 0.14,0.36; 0.43,0.73; 0.71,0.91; 1.0,1.0">
                                          <p:stCondLst>
                                            <p:cond delay="0"/>
                                          </p:stCondLst>
                                        </p:cTn>
                                        <p:tgtEl>
                                          <p:spTgt spid="4">
                                            <p:txEl>
                                              <p:char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4">
                                            <p:txEl>
                                              <p:charRg st="3" end="3"/>
                                            </p:txEl>
                                          </p:spTgt>
                                        </p:tgtEl>
                                        <p:attrNameLst>
                                          <p:attrName>ppt_y</p:attrName>
                                        </p:attrNameLst>
                                      </p:cBhvr>
                                      <p:tavLst>
                                        <p:tav tm="0" fmla="#ppt_y-sin(pi*$)/3">
                                          <p:val>
                                            <p:fltVal val="0.500000"/>
                                          </p:val>
                                        </p:tav>
                                        <p:tav tm="100000">
                                          <p:val>
                                            <p:fltVal val="1.000000"/>
                                          </p:val>
                                        </p:tav>
                                      </p:tavLst>
                                    </p:anim>
                                    <p:anim calcmode="lin" valueType="num">
                                      <p:cBhvr>
                                        <p:cTn id="64" dur="664" tmFilter="0, 0; 0.125,0.2665; 0.25,0.4; 0.375,0.465; 0.5,0.5;  0.625,0.535; 0.75,0.6; 0.875,0.7335; 1,1">
                                          <p:stCondLst>
                                            <p:cond delay="664"/>
                                          </p:stCondLst>
                                        </p:cTn>
                                        <p:tgtEl>
                                          <p:spTgt spid="4">
                                            <p:txEl>
                                              <p:charRg st="3" end="3"/>
                                            </p:txEl>
                                          </p:spTgt>
                                        </p:tgtEl>
                                        <p:attrNameLst>
                                          <p:attrName>ppt_y</p:attrName>
                                        </p:attrNameLst>
                                      </p:cBhvr>
                                      <p:tavLst>
                                        <p:tav tm="0" fmla="#ppt_y-sin(pi*$)/9">
                                          <p:val>
                                            <p:fltVal val="0.000000"/>
                                          </p:val>
                                        </p:tav>
                                        <p:tav tm="100000">
                                          <p:val>
                                            <p:fltVal val="1.000000"/>
                                          </p:val>
                                        </p:tav>
                                      </p:tavLst>
                                    </p:anim>
                                    <p:anim calcmode="lin" valueType="num">
                                      <p:cBhvr>
                                        <p:cTn id="65" dur="332" tmFilter="0, 0; 0.125,0.2665; 0.25,0.4; 0.375,0.465; 0.5,0.5;  0.625,0.535; 0.75,0.6; 0.875,0.7335; 1,1">
                                          <p:stCondLst>
                                            <p:cond delay="1324"/>
                                          </p:stCondLst>
                                        </p:cTn>
                                        <p:tgtEl>
                                          <p:spTgt spid="4">
                                            <p:txEl>
                                              <p:charRg st="3" end="3"/>
                                            </p:txEl>
                                          </p:spTgt>
                                        </p:tgtEl>
                                        <p:attrNameLst>
                                          <p:attrName>ppt_y</p:attrName>
                                        </p:attrNameLst>
                                      </p:cBhvr>
                                      <p:tavLst>
                                        <p:tav tm="0" fmla="#ppt_y-sin(pi*$)/27">
                                          <p:val>
                                            <p:fltVal val="0.000000"/>
                                          </p:val>
                                        </p:tav>
                                        <p:tav tm="100000">
                                          <p:val>
                                            <p:fltVal val="1.000000"/>
                                          </p:val>
                                        </p:tav>
                                      </p:tavLst>
                                    </p:anim>
                                    <p:anim calcmode="lin" valueType="num">
                                      <p:cBhvr>
                                        <p:cTn id="66" dur="164" tmFilter="0, 0; 0.125,0.2665; 0.25,0.4; 0.375,0.465; 0.5,0.5;  0.625,0.535; 0.75,0.6; 0.875,0.7335; 1,1">
                                          <p:stCondLst>
                                            <p:cond delay="1656"/>
                                          </p:stCondLst>
                                        </p:cTn>
                                        <p:tgtEl>
                                          <p:spTgt spid="4">
                                            <p:txEl>
                                              <p:charRg st="3" end="3"/>
                                            </p:txEl>
                                          </p:spTgt>
                                        </p:tgtEl>
                                        <p:attrNameLst>
                                          <p:attrName>ppt_y</p:attrName>
                                        </p:attrNameLst>
                                      </p:cBhvr>
                                      <p:tavLst>
                                        <p:tav tm="0" fmla="#ppt_y-sin(pi*$)/81">
                                          <p:val>
                                            <p:fltVal val="0.000000"/>
                                          </p:val>
                                        </p:tav>
                                        <p:tav tm="100000">
                                          <p:val>
                                            <p:fltVal val="1.000000"/>
                                          </p:val>
                                        </p:tav>
                                      </p:tavLst>
                                    </p:anim>
                                    <p:animScale>
                                      <p:cBhvr>
                                        <p:cTn id="67" dur="26">
                                          <p:stCondLst>
                                            <p:cond delay="650"/>
                                          </p:stCondLst>
                                        </p:cTn>
                                        <p:tgtEl>
                                          <p:spTgt spid="4">
                                            <p:txEl>
                                              <p:charRg st="3" end="3"/>
                                            </p:txEl>
                                          </p:spTgt>
                                        </p:tgtEl>
                                      </p:cBhvr>
                                      <p:to x="100000" y="60000"/>
                                    </p:animScale>
                                    <p:animScale>
                                      <p:cBhvr>
                                        <p:cTn id="68" dur="166" decel="50000">
                                          <p:stCondLst>
                                            <p:cond delay="676"/>
                                          </p:stCondLst>
                                        </p:cTn>
                                        <p:tgtEl>
                                          <p:spTgt spid="4">
                                            <p:txEl>
                                              <p:charRg st="3" end="3"/>
                                            </p:txEl>
                                          </p:spTgt>
                                        </p:tgtEl>
                                      </p:cBhvr>
                                      <p:to x="100000" y="100000"/>
                                    </p:animScale>
                                    <p:animScale>
                                      <p:cBhvr>
                                        <p:cTn id="69" dur="26">
                                          <p:stCondLst>
                                            <p:cond delay="1312"/>
                                          </p:stCondLst>
                                        </p:cTn>
                                        <p:tgtEl>
                                          <p:spTgt spid="4">
                                            <p:txEl>
                                              <p:charRg st="3" end="3"/>
                                            </p:txEl>
                                          </p:spTgt>
                                        </p:tgtEl>
                                      </p:cBhvr>
                                      <p:to x="100000" y="80000"/>
                                    </p:animScale>
                                    <p:animScale>
                                      <p:cBhvr>
                                        <p:cTn id="70" dur="166" decel="50000">
                                          <p:stCondLst>
                                            <p:cond delay="1338"/>
                                          </p:stCondLst>
                                        </p:cTn>
                                        <p:tgtEl>
                                          <p:spTgt spid="4">
                                            <p:txEl>
                                              <p:charRg st="3" end="3"/>
                                            </p:txEl>
                                          </p:spTgt>
                                        </p:tgtEl>
                                      </p:cBhvr>
                                      <p:to x="100000" y="100000"/>
                                    </p:animScale>
                                    <p:animScale>
                                      <p:cBhvr>
                                        <p:cTn id="71" dur="26">
                                          <p:stCondLst>
                                            <p:cond delay="1642"/>
                                          </p:stCondLst>
                                        </p:cTn>
                                        <p:tgtEl>
                                          <p:spTgt spid="4">
                                            <p:txEl>
                                              <p:charRg st="3" end="3"/>
                                            </p:txEl>
                                          </p:spTgt>
                                        </p:tgtEl>
                                      </p:cBhvr>
                                      <p:to x="100000" y="90000"/>
                                    </p:animScale>
                                    <p:animScale>
                                      <p:cBhvr>
                                        <p:cTn id="72" dur="166" decel="50000">
                                          <p:stCondLst>
                                            <p:cond delay="1668"/>
                                          </p:stCondLst>
                                        </p:cTn>
                                        <p:tgtEl>
                                          <p:spTgt spid="4">
                                            <p:txEl>
                                              <p:charRg st="3" end="3"/>
                                            </p:txEl>
                                          </p:spTgt>
                                        </p:tgtEl>
                                      </p:cBhvr>
                                      <p:to x="100000" y="100000"/>
                                    </p:animScale>
                                    <p:animScale>
                                      <p:cBhvr>
                                        <p:cTn id="73" dur="26">
                                          <p:stCondLst>
                                            <p:cond delay="1808"/>
                                          </p:stCondLst>
                                        </p:cTn>
                                        <p:tgtEl>
                                          <p:spTgt spid="4">
                                            <p:txEl>
                                              <p:charRg st="3" end="3"/>
                                            </p:txEl>
                                          </p:spTgt>
                                        </p:tgtEl>
                                      </p:cBhvr>
                                      <p:to x="100000" y="95000"/>
                                    </p:animScale>
                                    <p:animScale>
                                      <p:cBhvr>
                                        <p:cTn id="74" dur="166" decel="50000">
                                          <p:stCondLst>
                                            <p:cond delay="1834"/>
                                          </p:stCondLst>
                                        </p:cTn>
                                        <p:tgtEl>
                                          <p:spTgt spid="4">
                                            <p:txEl>
                                              <p:char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nodeType="clickEffect">
                                  <p:stCondLst>
                                    <p:cond delay="0"/>
                                  </p:stCondLst>
                                  <p:childTnLst>
                                    <p:set>
                                      <p:cBhvr>
                                        <p:cTn id="78" dur="1" fill="hold">
                                          <p:stCondLst>
                                            <p:cond delay="0"/>
                                          </p:stCondLst>
                                        </p:cTn>
                                        <p:tgtEl>
                                          <p:spTgt spid="4">
                                            <p:txEl>
                                              <p:charRg st="4" end="4"/>
                                            </p:txEl>
                                          </p:spTgt>
                                        </p:tgtEl>
                                        <p:attrNameLst>
                                          <p:attrName>style.visibility</p:attrName>
                                        </p:attrNameLst>
                                      </p:cBhvr>
                                      <p:to>
                                        <p:strVal val="visible"/>
                                      </p:to>
                                    </p:set>
                                    <p:animEffect transition="in" filter="wipe(down)">
                                      <p:cBhvr>
                                        <p:cTn id="79" dur="580">
                                          <p:stCondLst>
                                            <p:cond delay="0"/>
                                          </p:stCondLst>
                                        </p:cTn>
                                        <p:tgtEl>
                                          <p:spTgt spid="4">
                                            <p:txEl>
                                              <p:charRg st="4" end="4"/>
                                            </p:txEl>
                                          </p:spTgt>
                                        </p:tgtEl>
                                      </p:cBhvr>
                                    </p:animEffect>
                                    <p:anim calcmode="lin" valueType="num">
                                      <p:cBhvr>
                                        <p:cTn id="80" dur="1822" tmFilter="0,0; 0.14,0.36; 0.43,0.73; 0.71,0.91; 1.0,1.0">
                                          <p:stCondLst>
                                            <p:cond delay="0"/>
                                          </p:stCondLst>
                                        </p:cTn>
                                        <p:tgtEl>
                                          <p:spTgt spid="4">
                                            <p:txEl>
                                              <p:char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4">
                                            <p:txEl>
                                              <p:charRg st="4" end="4"/>
                                            </p:txEl>
                                          </p:spTgt>
                                        </p:tgtEl>
                                        <p:attrNameLst>
                                          <p:attrName>ppt_y</p:attrName>
                                        </p:attrNameLst>
                                      </p:cBhvr>
                                      <p:tavLst>
                                        <p:tav tm="0" fmla="#ppt_y-sin(pi*$)/3">
                                          <p:val>
                                            <p:fltVal val="0.500000"/>
                                          </p:val>
                                        </p:tav>
                                        <p:tav tm="100000">
                                          <p:val>
                                            <p:fltVal val="1.000000"/>
                                          </p:val>
                                        </p:tav>
                                      </p:tavLst>
                                    </p:anim>
                                    <p:anim calcmode="lin" valueType="num">
                                      <p:cBhvr>
                                        <p:cTn id="82" dur="664" tmFilter="0, 0; 0.125,0.2665; 0.25,0.4; 0.375,0.465; 0.5,0.5;  0.625,0.535; 0.75,0.6; 0.875,0.7335; 1,1">
                                          <p:stCondLst>
                                            <p:cond delay="664"/>
                                          </p:stCondLst>
                                        </p:cTn>
                                        <p:tgtEl>
                                          <p:spTgt spid="4">
                                            <p:txEl>
                                              <p:charRg st="4" end="4"/>
                                            </p:txEl>
                                          </p:spTgt>
                                        </p:tgtEl>
                                        <p:attrNameLst>
                                          <p:attrName>ppt_y</p:attrName>
                                        </p:attrNameLst>
                                      </p:cBhvr>
                                      <p:tavLst>
                                        <p:tav tm="0" fmla="#ppt_y-sin(pi*$)/9">
                                          <p:val>
                                            <p:fltVal val="0.000000"/>
                                          </p:val>
                                        </p:tav>
                                        <p:tav tm="100000">
                                          <p:val>
                                            <p:fltVal val="1.000000"/>
                                          </p:val>
                                        </p:tav>
                                      </p:tavLst>
                                    </p:anim>
                                    <p:anim calcmode="lin" valueType="num">
                                      <p:cBhvr>
                                        <p:cTn id="83" dur="332" tmFilter="0, 0; 0.125,0.2665; 0.25,0.4; 0.375,0.465; 0.5,0.5;  0.625,0.535; 0.75,0.6; 0.875,0.7335; 1,1">
                                          <p:stCondLst>
                                            <p:cond delay="1324"/>
                                          </p:stCondLst>
                                        </p:cTn>
                                        <p:tgtEl>
                                          <p:spTgt spid="4">
                                            <p:txEl>
                                              <p:charRg st="4" end="4"/>
                                            </p:txEl>
                                          </p:spTgt>
                                        </p:tgtEl>
                                        <p:attrNameLst>
                                          <p:attrName>ppt_y</p:attrName>
                                        </p:attrNameLst>
                                      </p:cBhvr>
                                      <p:tavLst>
                                        <p:tav tm="0" fmla="#ppt_y-sin(pi*$)/27">
                                          <p:val>
                                            <p:fltVal val="0.000000"/>
                                          </p:val>
                                        </p:tav>
                                        <p:tav tm="100000">
                                          <p:val>
                                            <p:fltVal val="1.000000"/>
                                          </p:val>
                                        </p:tav>
                                      </p:tavLst>
                                    </p:anim>
                                    <p:anim calcmode="lin" valueType="num">
                                      <p:cBhvr>
                                        <p:cTn id="84" dur="164" tmFilter="0, 0; 0.125,0.2665; 0.25,0.4; 0.375,0.465; 0.5,0.5;  0.625,0.535; 0.75,0.6; 0.875,0.7335; 1,1">
                                          <p:stCondLst>
                                            <p:cond delay="1656"/>
                                          </p:stCondLst>
                                        </p:cTn>
                                        <p:tgtEl>
                                          <p:spTgt spid="4">
                                            <p:txEl>
                                              <p:charRg st="4" end="4"/>
                                            </p:txEl>
                                          </p:spTgt>
                                        </p:tgtEl>
                                        <p:attrNameLst>
                                          <p:attrName>ppt_y</p:attrName>
                                        </p:attrNameLst>
                                      </p:cBhvr>
                                      <p:tavLst>
                                        <p:tav tm="0" fmla="#ppt_y-sin(pi*$)/81">
                                          <p:val>
                                            <p:fltVal val="0.000000"/>
                                          </p:val>
                                        </p:tav>
                                        <p:tav tm="100000">
                                          <p:val>
                                            <p:fltVal val="1.000000"/>
                                          </p:val>
                                        </p:tav>
                                      </p:tavLst>
                                    </p:anim>
                                    <p:animScale>
                                      <p:cBhvr>
                                        <p:cTn id="85" dur="26">
                                          <p:stCondLst>
                                            <p:cond delay="650"/>
                                          </p:stCondLst>
                                        </p:cTn>
                                        <p:tgtEl>
                                          <p:spTgt spid="4">
                                            <p:txEl>
                                              <p:charRg st="4" end="4"/>
                                            </p:txEl>
                                          </p:spTgt>
                                        </p:tgtEl>
                                      </p:cBhvr>
                                      <p:to x="100000" y="60000"/>
                                    </p:animScale>
                                    <p:animScale>
                                      <p:cBhvr>
                                        <p:cTn id="86" dur="166" decel="50000">
                                          <p:stCondLst>
                                            <p:cond delay="676"/>
                                          </p:stCondLst>
                                        </p:cTn>
                                        <p:tgtEl>
                                          <p:spTgt spid="4">
                                            <p:txEl>
                                              <p:charRg st="4" end="4"/>
                                            </p:txEl>
                                          </p:spTgt>
                                        </p:tgtEl>
                                      </p:cBhvr>
                                      <p:to x="100000" y="100000"/>
                                    </p:animScale>
                                    <p:animScale>
                                      <p:cBhvr>
                                        <p:cTn id="87" dur="26">
                                          <p:stCondLst>
                                            <p:cond delay="1312"/>
                                          </p:stCondLst>
                                        </p:cTn>
                                        <p:tgtEl>
                                          <p:spTgt spid="4">
                                            <p:txEl>
                                              <p:charRg st="4" end="4"/>
                                            </p:txEl>
                                          </p:spTgt>
                                        </p:tgtEl>
                                      </p:cBhvr>
                                      <p:to x="100000" y="80000"/>
                                    </p:animScale>
                                    <p:animScale>
                                      <p:cBhvr>
                                        <p:cTn id="88" dur="166" decel="50000">
                                          <p:stCondLst>
                                            <p:cond delay="1338"/>
                                          </p:stCondLst>
                                        </p:cTn>
                                        <p:tgtEl>
                                          <p:spTgt spid="4">
                                            <p:txEl>
                                              <p:charRg st="4" end="4"/>
                                            </p:txEl>
                                          </p:spTgt>
                                        </p:tgtEl>
                                      </p:cBhvr>
                                      <p:to x="100000" y="100000"/>
                                    </p:animScale>
                                    <p:animScale>
                                      <p:cBhvr>
                                        <p:cTn id="89" dur="26">
                                          <p:stCondLst>
                                            <p:cond delay="1642"/>
                                          </p:stCondLst>
                                        </p:cTn>
                                        <p:tgtEl>
                                          <p:spTgt spid="4">
                                            <p:txEl>
                                              <p:charRg st="4" end="4"/>
                                            </p:txEl>
                                          </p:spTgt>
                                        </p:tgtEl>
                                      </p:cBhvr>
                                      <p:to x="100000" y="90000"/>
                                    </p:animScale>
                                    <p:animScale>
                                      <p:cBhvr>
                                        <p:cTn id="90" dur="166" decel="50000">
                                          <p:stCondLst>
                                            <p:cond delay="1668"/>
                                          </p:stCondLst>
                                        </p:cTn>
                                        <p:tgtEl>
                                          <p:spTgt spid="4">
                                            <p:txEl>
                                              <p:charRg st="4" end="4"/>
                                            </p:txEl>
                                          </p:spTgt>
                                        </p:tgtEl>
                                      </p:cBhvr>
                                      <p:to x="100000" y="100000"/>
                                    </p:animScale>
                                    <p:animScale>
                                      <p:cBhvr>
                                        <p:cTn id="91" dur="26">
                                          <p:stCondLst>
                                            <p:cond delay="1808"/>
                                          </p:stCondLst>
                                        </p:cTn>
                                        <p:tgtEl>
                                          <p:spTgt spid="4">
                                            <p:txEl>
                                              <p:charRg st="4" end="4"/>
                                            </p:txEl>
                                          </p:spTgt>
                                        </p:tgtEl>
                                      </p:cBhvr>
                                      <p:to x="100000" y="95000"/>
                                    </p:animScale>
                                    <p:animScale>
                                      <p:cBhvr>
                                        <p:cTn id="92" dur="166" decel="50000">
                                          <p:stCondLst>
                                            <p:cond delay="1834"/>
                                          </p:stCondLst>
                                        </p:cTn>
                                        <p:tgtEl>
                                          <p:spTgt spid="4">
                                            <p:txEl>
                                              <p:charRg st="4" end="4"/>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nodeType="clickEffect">
                                  <p:stCondLst>
                                    <p:cond delay="0"/>
                                  </p:stCondLst>
                                  <p:childTnLst>
                                    <p:set>
                                      <p:cBhvr>
                                        <p:cTn id="96" dur="1" fill="hold">
                                          <p:stCondLst>
                                            <p:cond delay="0"/>
                                          </p:stCondLst>
                                        </p:cTn>
                                        <p:tgtEl>
                                          <p:spTgt spid="4">
                                            <p:txEl>
                                              <p:charRg st="5" end="5"/>
                                            </p:txEl>
                                          </p:spTgt>
                                        </p:tgtEl>
                                        <p:attrNameLst>
                                          <p:attrName>style.visibility</p:attrName>
                                        </p:attrNameLst>
                                      </p:cBhvr>
                                      <p:to>
                                        <p:strVal val="visible"/>
                                      </p:to>
                                    </p:set>
                                    <p:animEffect transition="in" filter="wipe(down)">
                                      <p:cBhvr>
                                        <p:cTn id="97" dur="580">
                                          <p:stCondLst>
                                            <p:cond delay="0"/>
                                          </p:stCondLst>
                                        </p:cTn>
                                        <p:tgtEl>
                                          <p:spTgt spid="4">
                                            <p:txEl>
                                              <p:charRg st="5" end="5"/>
                                            </p:txEl>
                                          </p:spTgt>
                                        </p:tgtEl>
                                      </p:cBhvr>
                                    </p:animEffect>
                                    <p:anim calcmode="lin" valueType="num">
                                      <p:cBhvr>
                                        <p:cTn id="98" dur="1822" tmFilter="0,0; 0.14,0.36; 0.43,0.73; 0.71,0.91; 1.0,1.0">
                                          <p:stCondLst>
                                            <p:cond delay="0"/>
                                          </p:stCondLst>
                                        </p:cTn>
                                        <p:tgtEl>
                                          <p:spTgt spid="4">
                                            <p:txEl>
                                              <p:charRg st="5" end="5"/>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4">
                                            <p:txEl>
                                              <p:charRg st="5" end="5"/>
                                            </p:txEl>
                                          </p:spTgt>
                                        </p:tgtEl>
                                        <p:attrNameLst>
                                          <p:attrName>ppt_y</p:attrName>
                                        </p:attrNameLst>
                                      </p:cBhvr>
                                      <p:tavLst>
                                        <p:tav tm="0" fmla="#ppt_y-sin(pi*$)/3">
                                          <p:val>
                                            <p:fltVal val="0.500000"/>
                                          </p:val>
                                        </p:tav>
                                        <p:tav tm="100000">
                                          <p:val>
                                            <p:fltVal val="1.000000"/>
                                          </p:val>
                                        </p:tav>
                                      </p:tavLst>
                                    </p:anim>
                                    <p:anim calcmode="lin" valueType="num">
                                      <p:cBhvr>
                                        <p:cTn id="100" dur="664" tmFilter="0, 0; 0.125,0.2665; 0.25,0.4; 0.375,0.465; 0.5,0.5;  0.625,0.535; 0.75,0.6; 0.875,0.7335; 1,1">
                                          <p:stCondLst>
                                            <p:cond delay="664"/>
                                          </p:stCondLst>
                                        </p:cTn>
                                        <p:tgtEl>
                                          <p:spTgt spid="4">
                                            <p:txEl>
                                              <p:charRg st="5" end="5"/>
                                            </p:txEl>
                                          </p:spTgt>
                                        </p:tgtEl>
                                        <p:attrNameLst>
                                          <p:attrName>ppt_y</p:attrName>
                                        </p:attrNameLst>
                                      </p:cBhvr>
                                      <p:tavLst>
                                        <p:tav tm="0" fmla="#ppt_y-sin(pi*$)/9">
                                          <p:val>
                                            <p:fltVal val="0.000000"/>
                                          </p:val>
                                        </p:tav>
                                        <p:tav tm="100000">
                                          <p:val>
                                            <p:fltVal val="1.000000"/>
                                          </p:val>
                                        </p:tav>
                                      </p:tavLst>
                                    </p:anim>
                                    <p:anim calcmode="lin" valueType="num">
                                      <p:cBhvr>
                                        <p:cTn id="101" dur="332" tmFilter="0, 0; 0.125,0.2665; 0.25,0.4; 0.375,0.465; 0.5,0.5;  0.625,0.535; 0.75,0.6; 0.875,0.7335; 1,1">
                                          <p:stCondLst>
                                            <p:cond delay="1324"/>
                                          </p:stCondLst>
                                        </p:cTn>
                                        <p:tgtEl>
                                          <p:spTgt spid="4">
                                            <p:txEl>
                                              <p:charRg st="5" end="5"/>
                                            </p:txEl>
                                          </p:spTgt>
                                        </p:tgtEl>
                                        <p:attrNameLst>
                                          <p:attrName>ppt_y</p:attrName>
                                        </p:attrNameLst>
                                      </p:cBhvr>
                                      <p:tavLst>
                                        <p:tav tm="0" fmla="#ppt_y-sin(pi*$)/27">
                                          <p:val>
                                            <p:fltVal val="0.000000"/>
                                          </p:val>
                                        </p:tav>
                                        <p:tav tm="100000">
                                          <p:val>
                                            <p:fltVal val="1.000000"/>
                                          </p:val>
                                        </p:tav>
                                      </p:tavLst>
                                    </p:anim>
                                    <p:anim calcmode="lin" valueType="num">
                                      <p:cBhvr>
                                        <p:cTn id="102" dur="164" tmFilter="0, 0; 0.125,0.2665; 0.25,0.4; 0.375,0.465; 0.5,0.5;  0.625,0.535; 0.75,0.6; 0.875,0.7335; 1,1">
                                          <p:stCondLst>
                                            <p:cond delay="1656"/>
                                          </p:stCondLst>
                                        </p:cTn>
                                        <p:tgtEl>
                                          <p:spTgt spid="4">
                                            <p:txEl>
                                              <p:charRg st="5" end="5"/>
                                            </p:txEl>
                                          </p:spTgt>
                                        </p:tgtEl>
                                        <p:attrNameLst>
                                          <p:attrName>ppt_y</p:attrName>
                                        </p:attrNameLst>
                                      </p:cBhvr>
                                      <p:tavLst>
                                        <p:tav tm="0" fmla="#ppt_y-sin(pi*$)/81">
                                          <p:val>
                                            <p:fltVal val="0.000000"/>
                                          </p:val>
                                        </p:tav>
                                        <p:tav tm="100000">
                                          <p:val>
                                            <p:fltVal val="1.000000"/>
                                          </p:val>
                                        </p:tav>
                                      </p:tavLst>
                                    </p:anim>
                                    <p:animScale>
                                      <p:cBhvr>
                                        <p:cTn id="103" dur="26">
                                          <p:stCondLst>
                                            <p:cond delay="650"/>
                                          </p:stCondLst>
                                        </p:cTn>
                                        <p:tgtEl>
                                          <p:spTgt spid="4">
                                            <p:txEl>
                                              <p:charRg st="5" end="5"/>
                                            </p:txEl>
                                          </p:spTgt>
                                        </p:tgtEl>
                                      </p:cBhvr>
                                      <p:to x="100000" y="60000"/>
                                    </p:animScale>
                                    <p:animScale>
                                      <p:cBhvr>
                                        <p:cTn id="104" dur="166" decel="50000">
                                          <p:stCondLst>
                                            <p:cond delay="676"/>
                                          </p:stCondLst>
                                        </p:cTn>
                                        <p:tgtEl>
                                          <p:spTgt spid="4">
                                            <p:txEl>
                                              <p:charRg st="5" end="5"/>
                                            </p:txEl>
                                          </p:spTgt>
                                        </p:tgtEl>
                                      </p:cBhvr>
                                      <p:to x="100000" y="100000"/>
                                    </p:animScale>
                                    <p:animScale>
                                      <p:cBhvr>
                                        <p:cTn id="105" dur="26">
                                          <p:stCondLst>
                                            <p:cond delay="1312"/>
                                          </p:stCondLst>
                                        </p:cTn>
                                        <p:tgtEl>
                                          <p:spTgt spid="4">
                                            <p:txEl>
                                              <p:charRg st="5" end="5"/>
                                            </p:txEl>
                                          </p:spTgt>
                                        </p:tgtEl>
                                      </p:cBhvr>
                                      <p:to x="100000" y="80000"/>
                                    </p:animScale>
                                    <p:animScale>
                                      <p:cBhvr>
                                        <p:cTn id="106" dur="166" decel="50000">
                                          <p:stCondLst>
                                            <p:cond delay="1338"/>
                                          </p:stCondLst>
                                        </p:cTn>
                                        <p:tgtEl>
                                          <p:spTgt spid="4">
                                            <p:txEl>
                                              <p:charRg st="5" end="5"/>
                                            </p:txEl>
                                          </p:spTgt>
                                        </p:tgtEl>
                                      </p:cBhvr>
                                      <p:to x="100000" y="100000"/>
                                    </p:animScale>
                                    <p:animScale>
                                      <p:cBhvr>
                                        <p:cTn id="107" dur="26">
                                          <p:stCondLst>
                                            <p:cond delay="1642"/>
                                          </p:stCondLst>
                                        </p:cTn>
                                        <p:tgtEl>
                                          <p:spTgt spid="4">
                                            <p:txEl>
                                              <p:charRg st="5" end="5"/>
                                            </p:txEl>
                                          </p:spTgt>
                                        </p:tgtEl>
                                      </p:cBhvr>
                                      <p:to x="100000" y="90000"/>
                                    </p:animScale>
                                    <p:animScale>
                                      <p:cBhvr>
                                        <p:cTn id="108" dur="166" decel="50000">
                                          <p:stCondLst>
                                            <p:cond delay="1668"/>
                                          </p:stCondLst>
                                        </p:cTn>
                                        <p:tgtEl>
                                          <p:spTgt spid="4">
                                            <p:txEl>
                                              <p:charRg st="5" end="5"/>
                                            </p:txEl>
                                          </p:spTgt>
                                        </p:tgtEl>
                                      </p:cBhvr>
                                      <p:to x="100000" y="100000"/>
                                    </p:animScale>
                                    <p:animScale>
                                      <p:cBhvr>
                                        <p:cTn id="109" dur="26">
                                          <p:stCondLst>
                                            <p:cond delay="1808"/>
                                          </p:stCondLst>
                                        </p:cTn>
                                        <p:tgtEl>
                                          <p:spTgt spid="4">
                                            <p:txEl>
                                              <p:charRg st="5" end="5"/>
                                            </p:txEl>
                                          </p:spTgt>
                                        </p:tgtEl>
                                      </p:cBhvr>
                                      <p:to x="100000" y="95000"/>
                                    </p:animScale>
                                    <p:animScale>
                                      <p:cBhvr>
                                        <p:cTn id="110" dur="166" decel="50000">
                                          <p:stCondLst>
                                            <p:cond delay="1834"/>
                                          </p:stCondLst>
                                        </p:cTn>
                                        <p:tgtEl>
                                          <p:spTgt spid="4">
                                            <p:txEl>
                                              <p:charRg st="5" end="5"/>
                                            </p:txEl>
                                          </p:spTgt>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nodeType="clickEffect">
                                  <p:stCondLst>
                                    <p:cond delay="0"/>
                                  </p:stCondLst>
                                  <p:childTnLst>
                                    <p:set>
                                      <p:cBhvr>
                                        <p:cTn id="114" dur="1" fill="hold">
                                          <p:stCondLst>
                                            <p:cond delay="0"/>
                                          </p:stCondLst>
                                        </p:cTn>
                                        <p:tgtEl>
                                          <p:spTgt spid="4">
                                            <p:txEl>
                                              <p:charRg st="6" end="6"/>
                                            </p:txEl>
                                          </p:spTgt>
                                        </p:tgtEl>
                                        <p:attrNameLst>
                                          <p:attrName>style.visibility</p:attrName>
                                        </p:attrNameLst>
                                      </p:cBhvr>
                                      <p:to>
                                        <p:strVal val="visible"/>
                                      </p:to>
                                    </p:set>
                                    <p:animEffect transition="in" filter="wipe(down)">
                                      <p:cBhvr>
                                        <p:cTn id="115" dur="580">
                                          <p:stCondLst>
                                            <p:cond delay="0"/>
                                          </p:stCondLst>
                                        </p:cTn>
                                        <p:tgtEl>
                                          <p:spTgt spid="4">
                                            <p:txEl>
                                              <p:charRg st="6" end="6"/>
                                            </p:txEl>
                                          </p:spTgt>
                                        </p:tgtEl>
                                      </p:cBhvr>
                                    </p:animEffect>
                                    <p:anim calcmode="lin" valueType="num">
                                      <p:cBhvr>
                                        <p:cTn id="116" dur="1822" tmFilter="0,0; 0.14,0.36; 0.43,0.73; 0.71,0.91; 1.0,1.0">
                                          <p:stCondLst>
                                            <p:cond delay="0"/>
                                          </p:stCondLst>
                                        </p:cTn>
                                        <p:tgtEl>
                                          <p:spTgt spid="4">
                                            <p:txEl>
                                              <p:charRg st="6" end="6"/>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4">
                                            <p:txEl>
                                              <p:charRg st="6" end="6"/>
                                            </p:txEl>
                                          </p:spTgt>
                                        </p:tgtEl>
                                        <p:attrNameLst>
                                          <p:attrName>ppt_y</p:attrName>
                                        </p:attrNameLst>
                                      </p:cBhvr>
                                      <p:tavLst>
                                        <p:tav tm="0" fmla="#ppt_y-sin(pi*$)/3">
                                          <p:val>
                                            <p:fltVal val="0.500000"/>
                                          </p:val>
                                        </p:tav>
                                        <p:tav tm="100000">
                                          <p:val>
                                            <p:fltVal val="1.000000"/>
                                          </p:val>
                                        </p:tav>
                                      </p:tavLst>
                                    </p:anim>
                                    <p:anim calcmode="lin" valueType="num">
                                      <p:cBhvr>
                                        <p:cTn id="118" dur="664" tmFilter="0, 0; 0.125,0.2665; 0.25,0.4; 0.375,0.465; 0.5,0.5;  0.625,0.535; 0.75,0.6; 0.875,0.7335; 1,1">
                                          <p:stCondLst>
                                            <p:cond delay="664"/>
                                          </p:stCondLst>
                                        </p:cTn>
                                        <p:tgtEl>
                                          <p:spTgt spid="4">
                                            <p:txEl>
                                              <p:charRg st="6" end="6"/>
                                            </p:txEl>
                                          </p:spTgt>
                                        </p:tgtEl>
                                        <p:attrNameLst>
                                          <p:attrName>ppt_y</p:attrName>
                                        </p:attrNameLst>
                                      </p:cBhvr>
                                      <p:tavLst>
                                        <p:tav tm="0" fmla="#ppt_y-sin(pi*$)/9">
                                          <p:val>
                                            <p:fltVal val="0.000000"/>
                                          </p:val>
                                        </p:tav>
                                        <p:tav tm="100000">
                                          <p:val>
                                            <p:fltVal val="1.000000"/>
                                          </p:val>
                                        </p:tav>
                                      </p:tavLst>
                                    </p:anim>
                                    <p:anim calcmode="lin" valueType="num">
                                      <p:cBhvr>
                                        <p:cTn id="119" dur="332" tmFilter="0, 0; 0.125,0.2665; 0.25,0.4; 0.375,0.465; 0.5,0.5;  0.625,0.535; 0.75,0.6; 0.875,0.7335; 1,1">
                                          <p:stCondLst>
                                            <p:cond delay="1324"/>
                                          </p:stCondLst>
                                        </p:cTn>
                                        <p:tgtEl>
                                          <p:spTgt spid="4">
                                            <p:txEl>
                                              <p:charRg st="6" end="6"/>
                                            </p:txEl>
                                          </p:spTgt>
                                        </p:tgtEl>
                                        <p:attrNameLst>
                                          <p:attrName>ppt_y</p:attrName>
                                        </p:attrNameLst>
                                      </p:cBhvr>
                                      <p:tavLst>
                                        <p:tav tm="0" fmla="#ppt_y-sin(pi*$)/27">
                                          <p:val>
                                            <p:fltVal val="0.000000"/>
                                          </p:val>
                                        </p:tav>
                                        <p:tav tm="100000">
                                          <p:val>
                                            <p:fltVal val="1.000000"/>
                                          </p:val>
                                        </p:tav>
                                      </p:tavLst>
                                    </p:anim>
                                    <p:anim calcmode="lin" valueType="num">
                                      <p:cBhvr>
                                        <p:cTn id="120" dur="164" tmFilter="0, 0; 0.125,0.2665; 0.25,0.4; 0.375,0.465; 0.5,0.5;  0.625,0.535; 0.75,0.6; 0.875,0.7335; 1,1">
                                          <p:stCondLst>
                                            <p:cond delay="1656"/>
                                          </p:stCondLst>
                                        </p:cTn>
                                        <p:tgtEl>
                                          <p:spTgt spid="4">
                                            <p:txEl>
                                              <p:charRg st="6" end="6"/>
                                            </p:txEl>
                                          </p:spTgt>
                                        </p:tgtEl>
                                        <p:attrNameLst>
                                          <p:attrName>ppt_y</p:attrName>
                                        </p:attrNameLst>
                                      </p:cBhvr>
                                      <p:tavLst>
                                        <p:tav tm="0" fmla="#ppt_y-sin(pi*$)/81">
                                          <p:val>
                                            <p:fltVal val="0.000000"/>
                                          </p:val>
                                        </p:tav>
                                        <p:tav tm="100000">
                                          <p:val>
                                            <p:fltVal val="1.000000"/>
                                          </p:val>
                                        </p:tav>
                                      </p:tavLst>
                                    </p:anim>
                                    <p:animScale>
                                      <p:cBhvr>
                                        <p:cTn id="121" dur="26">
                                          <p:stCondLst>
                                            <p:cond delay="650"/>
                                          </p:stCondLst>
                                        </p:cTn>
                                        <p:tgtEl>
                                          <p:spTgt spid="4">
                                            <p:txEl>
                                              <p:charRg st="6" end="6"/>
                                            </p:txEl>
                                          </p:spTgt>
                                        </p:tgtEl>
                                      </p:cBhvr>
                                      <p:to x="100000" y="60000"/>
                                    </p:animScale>
                                    <p:animScale>
                                      <p:cBhvr>
                                        <p:cTn id="122" dur="166" decel="50000">
                                          <p:stCondLst>
                                            <p:cond delay="676"/>
                                          </p:stCondLst>
                                        </p:cTn>
                                        <p:tgtEl>
                                          <p:spTgt spid="4">
                                            <p:txEl>
                                              <p:charRg st="6" end="6"/>
                                            </p:txEl>
                                          </p:spTgt>
                                        </p:tgtEl>
                                      </p:cBhvr>
                                      <p:to x="100000" y="100000"/>
                                    </p:animScale>
                                    <p:animScale>
                                      <p:cBhvr>
                                        <p:cTn id="123" dur="26">
                                          <p:stCondLst>
                                            <p:cond delay="1312"/>
                                          </p:stCondLst>
                                        </p:cTn>
                                        <p:tgtEl>
                                          <p:spTgt spid="4">
                                            <p:txEl>
                                              <p:charRg st="6" end="6"/>
                                            </p:txEl>
                                          </p:spTgt>
                                        </p:tgtEl>
                                      </p:cBhvr>
                                      <p:to x="100000" y="80000"/>
                                    </p:animScale>
                                    <p:animScale>
                                      <p:cBhvr>
                                        <p:cTn id="124" dur="166" decel="50000">
                                          <p:stCondLst>
                                            <p:cond delay="1338"/>
                                          </p:stCondLst>
                                        </p:cTn>
                                        <p:tgtEl>
                                          <p:spTgt spid="4">
                                            <p:txEl>
                                              <p:charRg st="6" end="6"/>
                                            </p:txEl>
                                          </p:spTgt>
                                        </p:tgtEl>
                                      </p:cBhvr>
                                      <p:to x="100000" y="100000"/>
                                    </p:animScale>
                                    <p:animScale>
                                      <p:cBhvr>
                                        <p:cTn id="125" dur="26">
                                          <p:stCondLst>
                                            <p:cond delay="1642"/>
                                          </p:stCondLst>
                                        </p:cTn>
                                        <p:tgtEl>
                                          <p:spTgt spid="4">
                                            <p:txEl>
                                              <p:charRg st="6" end="6"/>
                                            </p:txEl>
                                          </p:spTgt>
                                        </p:tgtEl>
                                      </p:cBhvr>
                                      <p:to x="100000" y="90000"/>
                                    </p:animScale>
                                    <p:animScale>
                                      <p:cBhvr>
                                        <p:cTn id="126" dur="166" decel="50000">
                                          <p:stCondLst>
                                            <p:cond delay="1668"/>
                                          </p:stCondLst>
                                        </p:cTn>
                                        <p:tgtEl>
                                          <p:spTgt spid="4">
                                            <p:txEl>
                                              <p:charRg st="6" end="6"/>
                                            </p:txEl>
                                          </p:spTgt>
                                        </p:tgtEl>
                                      </p:cBhvr>
                                      <p:to x="100000" y="100000"/>
                                    </p:animScale>
                                    <p:animScale>
                                      <p:cBhvr>
                                        <p:cTn id="127" dur="26">
                                          <p:stCondLst>
                                            <p:cond delay="1808"/>
                                          </p:stCondLst>
                                        </p:cTn>
                                        <p:tgtEl>
                                          <p:spTgt spid="4">
                                            <p:txEl>
                                              <p:charRg st="6" end="6"/>
                                            </p:txEl>
                                          </p:spTgt>
                                        </p:tgtEl>
                                      </p:cBhvr>
                                      <p:to x="100000" y="95000"/>
                                    </p:animScale>
                                    <p:animScale>
                                      <p:cBhvr>
                                        <p:cTn id="128" dur="166" decel="50000">
                                          <p:stCondLst>
                                            <p:cond delay="1834"/>
                                          </p:stCondLst>
                                        </p:cTn>
                                        <p:tgtEl>
                                          <p:spTgt spid="4">
                                            <p:txEl>
                                              <p:charRg st="6" end="6"/>
                                            </p:txEl>
                                          </p:spTgt>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nodeType="clickEffect">
                                  <p:stCondLst>
                                    <p:cond delay="0"/>
                                  </p:stCondLst>
                                  <p:childTnLst>
                                    <p:set>
                                      <p:cBhvr>
                                        <p:cTn id="132" dur="1" fill="hold">
                                          <p:stCondLst>
                                            <p:cond delay="0"/>
                                          </p:stCondLst>
                                        </p:cTn>
                                        <p:tgtEl>
                                          <p:spTgt spid="4">
                                            <p:txEl>
                                              <p:charRg st="7" end="7"/>
                                            </p:txEl>
                                          </p:spTgt>
                                        </p:tgtEl>
                                        <p:attrNameLst>
                                          <p:attrName>style.visibility</p:attrName>
                                        </p:attrNameLst>
                                      </p:cBhvr>
                                      <p:to>
                                        <p:strVal val="visible"/>
                                      </p:to>
                                    </p:set>
                                    <p:animEffect transition="in" filter="wipe(down)">
                                      <p:cBhvr>
                                        <p:cTn id="133" dur="580">
                                          <p:stCondLst>
                                            <p:cond delay="0"/>
                                          </p:stCondLst>
                                        </p:cTn>
                                        <p:tgtEl>
                                          <p:spTgt spid="4">
                                            <p:txEl>
                                              <p:charRg st="7" end="7"/>
                                            </p:txEl>
                                          </p:spTgt>
                                        </p:tgtEl>
                                      </p:cBhvr>
                                    </p:animEffect>
                                    <p:anim calcmode="lin" valueType="num">
                                      <p:cBhvr>
                                        <p:cTn id="134" dur="1822" tmFilter="0,0; 0.14,0.36; 0.43,0.73; 0.71,0.91; 1.0,1.0">
                                          <p:stCondLst>
                                            <p:cond delay="0"/>
                                          </p:stCondLst>
                                        </p:cTn>
                                        <p:tgtEl>
                                          <p:spTgt spid="4">
                                            <p:txEl>
                                              <p:charRg st="7" end="7"/>
                                            </p:txEl>
                                          </p:spTgt>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4">
                                            <p:txEl>
                                              <p:charRg st="7" end="7"/>
                                            </p:txEl>
                                          </p:spTgt>
                                        </p:tgtEl>
                                        <p:attrNameLst>
                                          <p:attrName>ppt_y</p:attrName>
                                        </p:attrNameLst>
                                      </p:cBhvr>
                                      <p:tavLst>
                                        <p:tav tm="0" fmla="#ppt_y-sin(pi*$)/3">
                                          <p:val>
                                            <p:fltVal val="0.500000"/>
                                          </p:val>
                                        </p:tav>
                                        <p:tav tm="100000">
                                          <p:val>
                                            <p:fltVal val="1.000000"/>
                                          </p:val>
                                        </p:tav>
                                      </p:tavLst>
                                    </p:anim>
                                    <p:anim calcmode="lin" valueType="num">
                                      <p:cBhvr>
                                        <p:cTn id="136" dur="664" tmFilter="0, 0; 0.125,0.2665; 0.25,0.4; 0.375,0.465; 0.5,0.5;  0.625,0.535; 0.75,0.6; 0.875,0.7335; 1,1">
                                          <p:stCondLst>
                                            <p:cond delay="664"/>
                                          </p:stCondLst>
                                        </p:cTn>
                                        <p:tgtEl>
                                          <p:spTgt spid="4">
                                            <p:txEl>
                                              <p:charRg st="7" end="7"/>
                                            </p:txEl>
                                          </p:spTgt>
                                        </p:tgtEl>
                                        <p:attrNameLst>
                                          <p:attrName>ppt_y</p:attrName>
                                        </p:attrNameLst>
                                      </p:cBhvr>
                                      <p:tavLst>
                                        <p:tav tm="0" fmla="#ppt_y-sin(pi*$)/9">
                                          <p:val>
                                            <p:fltVal val="0.000000"/>
                                          </p:val>
                                        </p:tav>
                                        <p:tav tm="100000">
                                          <p:val>
                                            <p:fltVal val="1.000000"/>
                                          </p:val>
                                        </p:tav>
                                      </p:tavLst>
                                    </p:anim>
                                    <p:anim calcmode="lin" valueType="num">
                                      <p:cBhvr>
                                        <p:cTn id="137" dur="332" tmFilter="0, 0; 0.125,0.2665; 0.25,0.4; 0.375,0.465; 0.5,0.5;  0.625,0.535; 0.75,0.6; 0.875,0.7335; 1,1">
                                          <p:stCondLst>
                                            <p:cond delay="1324"/>
                                          </p:stCondLst>
                                        </p:cTn>
                                        <p:tgtEl>
                                          <p:spTgt spid="4">
                                            <p:txEl>
                                              <p:charRg st="7" end="7"/>
                                            </p:txEl>
                                          </p:spTgt>
                                        </p:tgtEl>
                                        <p:attrNameLst>
                                          <p:attrName>ppt_y</p:attrName>
                                        </p:attrNameLst>
                                      </p:cBhvr>
                                      <p:tavLst>
                                        <p:tav tm="0" fmla="#ppt_y-sin(pi*$)/27">
                                          <p:val>
                                            <p:fltVal val="0.000000"/>
                                          </p:val>
                                        </p:tav>
                                        <p:tav tm="100000">
                                          <p:val>
                                            <p:fltVal val="1.000000"/>
                                          </p:val>
                                        </p:tav>
                                      </p:tavLst>
                                    </p:anim>
                                    <p:anim calcmode="lin" valueType="num">
                                      <p:cBhvr>
                                        <p:cTn id="138" dur="164" tmFilter="0, 0; 0.125,0.2665; 0.25,0.4; 0.375,0.465; 0.5,0.5;  0.625,0.535; 0.75,0.6; 0.875,0.7335; 1,1">
                                          <p:stCondLst>
                                            <p:cond delay="1656"/>
                                          </p:stCondLst>
                                        </p:cTn>
                                        <p:tgtEl>
                                          <p:spTgt spid="4">
                                            <p:txEl>
                                              <p:charRg st="7" end="7"/>
                                            </p:txEl>
                                          </p:spTgt>
                                        </p:tgtEl>
                                        <p:attrNameLst>
                                          <p:attrName>ppt_y</p:attrName>
                                        </p:attrNameLst>
                                      </p:cBhvr>
                                      <p:tavLst>
                                        <p:tav tm="0" fmla="#ppt_y-sin(pi*$)/81">
                                          <p:val>
                                            <p:fltVal val="0.000000"/>
                                          </p:val>
                                        </p:tav>
                                        <p:tav tm="100000">
                                          <p:val>
                                            <p:fltVal val="1.000000"/>
                                          </p:val>
                                        </p:tav>
                                      </p:tavLst>
                                    </p:anim>
                                    <p:animScale>
                                      <p:cBhvr>
                                        <p:cTn id="139" dur="26">
                                          <p:stCondLst>
                                            <p:cond delay="650"/>
                                          </p:stCondLst>
                                        </p:cTn>
                                        <p:tgtEl>
                                          <p:spTgt spid="4">
                                            <p:txEl>
                                              <p:charRg st="7" end="7"/>
                                            </p:txEl>
                                          </p:spTgt>
                                        </p:tgtEl>
                                      </p:cBhvr>
                                      <p:to x="100000" y="60000"/>
                                    </p:animScale>
                                    <p:animScale>
                                      <p:cBhvr>
                                        <p:cTn id="140" dur="166" decel="50000">
                                          <p:stCondLst>
                                            <p:cond delay="676"/>
                                          </p:stCondLst>
                                        </p:cTn>
                                        <p:tgtEl>
                                          <p:spTgt spid="4">
                                            <p:txEl>
                                              <p:charRg st="7" end="7"/>
                                            </p:txEl>
                                          </p:spTgt>
                                        </p:tgtEl>
                                      </p:cBhvr>
                                      <p:to x="100000" y="100000"/>
                                    </p:animScale>
                                    <p:animScale>
                                      <p:cBhvr>
                                        <p:cTn id="141" dur="26">
                                          <p:stCondLst>
                                            <p:cond delay="1312"/>
                                          </p:stCondLst>
                                        </p:cTn>
                                        <p:tgtEl>
                                          <p:spTgt spid="4">
                                            <p:txEl>
                                              <p:charRg st="7" end="7"/>
                                            </p:txEl>
                                          </p:spTgt>
                                        </p:tgtEl>
                                      </p:cBhvr>
                                      <p:to x="100000" y="80000"/>
                                    </p:animScale>
                                    <p:animScale>
                                      <p:cBhvr>
                                        <p:cTn id="142" dur="166" decel="50000">
                                          <p:stCondLst>
                                            <p:cond delay="1338"/>
                                          </p:stCondLst>
                                        </p:cTn>
                                        <p:tgtEl>
                                          <p:spTgt spid="4">
                                            <p:txEl>
                                              <p:charRg st="7" end="7"/>
                                            </p:txEl>
                                          </p:spTgt>
                                        </p:tgtEl>
                                      </p:cBhvr>
                                      <p:to x="100000" y="100000"/>
                                    </p:animScale>
                                    <p:animScale>
                                      <p:cBhvr>
                                        <p:cTn id="143" dur="26">
                                          <p:stCondLst>
                                            <p:cond delay="1642"/>
                                          </p:stCondLst>
                                        </p:cTn>
                                        <p:tgtEl>
                                          <p:spTgt spid="4">
                                            <p:txEl>
                                              <p:charRg st="7" end="7"/>
                                            </p:txEl>
                                          </p:spTgt>
                                        </p:tgtEl>
                                      </p:cBhvr>
                                      <p:to x="100000" y="90000"/>
                                    </p:animScale>
                                    <p:animScale>
                                      <p:cBhvr>
                                        <p:cTn id="144" dur="166" decel="50000">
                                          <p:stCondLst>
                                            <p:cond delay="1668"/>
                                          </p:stCondLst>
                                        </p:cTn>
                                        <p:tgtEl>
                                          <p:spTgt spid="4">
                                            <p:txEl>
                                              <p:charRg st="7" end="7"/>
                                            </p:txEl>
                                          </p:spTgt>
                                        </p:tgtEl>
                                      </p:cBhvr>
                                      <p:to x="100000" y="100000"/>
                                    </p:animScale>
                                    <p:animScale>
                                      <p:cBhvr>
                                        <p:cTn id="145" dur="26">
                                          <p:stCondLst>
                                            <p:cond delay="1808"/>
                                          </p:stCondLst>
                                        </p:cTn>
                                        <p:tgtEl>
                                          <p:spTgt spid="4">
                                            <p:txEl>
                                              <p:charRg st="7" end="7"/>
                                            </p:txEl>
                                          </p:spTgt>
                                        </p:tgtEl>
                                      </p:cBhvr>
                                      <p:to x="100000" y="95000"/>
                                    </p:animScale>
                                    <p:animScale>
                                      <p:cBhvr>
                                        <p:cTn id="146" dur="166" decel="50000">
                                          <p:stCondLst>
                                            <p:cond delay="1834"/>
                                          </p:stCondLst>
                                        </p:cTn>
                                        <p:tgtEl>
                                          <p:spTgt spid="4">
                                            <p:txEl>
                                              <p:charRg st="7" end="7"/>
                                            </p:txEl>
                                          </p:spTgt>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nodeType="clickEffect">
                                  <p:stCondLst>
                                    <p:cond delay="0"/>
                                  </p:stCondLst>
                                  <p:childTnLst>
                                    <p:set>
                                      <p:cBhvr>
                                        <p:cTn id="150" dur="1" fill="hold">
                                          <p:stCondLst>
                                            <p:cond delay="0"/>
                                          </p:stCondLst>
                                        </p:cTn>
                                        <p:tgtEl>
                                          <p:spTgt spid="4">
                                            <p:txEl>
                                              <p:charRg st="8" end="8"/>
                                            </p:txEl>
                                          </p:spTgt>
                                        </p:tgtEl>
                                        <p:attrNameLst>
                                          <p:attrName>style.visibility</p:attrName>
                                        </p:attrNameLst>
                                      </p:cBhvr>
                                      <p:to>
                                        <p:strVal val="visible"/>
                                      </p:to>
                                    </p:set>
                                    <p:animEffect transition="in" filter="wipe(down)">
                                      <p:cBhvr>
                                        <p:cTn id="151" dur="580">
                                          <p:stCondLst>
                                            <p:cond delay="0"/>
                                          </p:stCondLst>
                                        </p:cTn>
                                        <p:tgtEl>
                                          <p:spTgt spid="4">
                                            <p:txEl>
                                              <p:charRg st="8" end="8"/>
                                            </p:txEl>
                                          </p:spTgt>
                                        </p:tgtEl>
                                      </p:cBhvr>
                                    </p:animEffect>
                                    <p:anim calcmode="lin" valueType="num">
                                      <p:cBhvr>
                                        <p:cTn id="152" dur="1822" tmFilter="0,0; 0.14,0.36; 0.43,0.73; 0.71,0.91; 1.0,1.0">
                                          <p:stCondLst>
                                            <p:cond delay="0"/>
                                          </p:stCondLst>
                                        </p:cTn>
                                        <p:tgtEl>
                                          <p:spTgt spid="4">
                                            <p:txEl>
                                              <p:charRg st="8" end="8"/>
                                            </p:txEl>
                                          </p:spTgt>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4">
                                            <p:txEl>
                                              <p:charRg st="8" end="8"/>
                                            </p:txEl>
                                          </p:spTgt>
                                        </p:tgtEl>
                                        <p:attrNameLst>
                                          <p:attrName>ppt_y</p:attrName>
                                        </p:attrNameLst>
                                      </p:cBhvr>
                                      <p:tavLst>
                                        <p:tav tm="0" fmla="#ppt_y-sin(pi*$)/3">
                                          <p:val>
                                            <p:fltVal val="0.500000"/>
                                          </p:val>
                                        </p:tav>
                                        <p:tav tm="100000">
                                          <p:val>
                                            <p:fltVal val="1.000000"/>
                                          </p:val>
                                        </p:tav>
                                      </p:tavLst>
                                    </p:anim>
                                    <p:anim calcmode="lin" valueType="num">
                                      <p:cBhvr>
                                        <p:cTn id="154" dur="664" tmFilter="0, 0; 0.125,0.2665; 0.25,0.4; 0.375,0.465; 0.5,0.5;  0.625,0.535; 0.75,0.6; 0.875,0.7335; 1,1">
                                          <p:stCondLst>
                                            <p:cond delay="664"/>
                                          </p:stCondLst>
                                        </p:cTn>
                                        <p:tgtEl>
                                          <p:spTgt spid="4">
                                            <p:txEl>
                                              <p:charRg st="8" end="8"/>
                                            </p:txEl>
                                          </p:spTgt>
                                        </p:tgtEl>
                                        <p:attrNameLst>
                                          <p:attrName>ppt_y</p:attrName>
                                        </p:attrNameLst>
                                      </p:cBhvr>
                                      <p:tavLst>
                                        <p:tav tm="0" fmla="#ppt_y-sin(pi*$)/9">
                                          <p:val>
                                            <p:fltVal val="0.000000"/>
                                          </p:val>
                                        </p:tav>
                                        <p:tav tm="100000">
                                          <p:val>
                                            <p:fltVal val="1.000000"/>
                                          </p:val>
                                        </p:tav>
                                      </p:tavLst>
                                    </p:anim>
                                    <p:anim calcmode="lin" valueType="num">
                                      <p:cBhvr>
                                        <p:cTn id="155" dur="332" tmFilter="0, 0; 0.125,0.2665; 0.25,0.4; 0.375,0.465; 0.5,0.5;  0.625,0.535; 0.75,0.6; 0.875,0.7335; 1,1">
                                          <p:stCondLst>
                                            <p:cond delay="1324"/>
                                          </p:stCondLst>
                                        </p:cTn>
                                        <p:tgtEl>
                                          <p:spTgt spid="4">
                                            <p:txEl>
                                              <p:charRg st="8" end="8"/>
                                            </p:txEl>
                                          </p:spTgt>
                                        </p:tgtEl>
                                        <p:attrNameLst>
                                          <p:attrName>ppt_y</p:attrName>
                                        </p:attrNameLst>
                                      </p:cBhvr>
                                      <p:tavLst>
                                        <p:tav tm="0" fmla="#ppt_y-sin(pi*$)/27">
                                          <p:val>
                                            <p:fltVal val="0.000000"/>
                                          </p:val>
                                        </p:tav>
                                        <p:tav tm="100000">
                                          <p:val>
                                            <p:fltVal val="1.000000"/>
                                          </p:val>
                                        </p:tav>
                                      </p:tavLst>
                                    </p:anim>
                                    <p:anim calcmode="lin" valueType="num">
                                      <p:cBhvr>
                                        <p:cTn id="156" dur="164" tmFilter="0, 0; 0.125,0.2665; 0.25,0.4; 0.375,0.465; 0.5,0.5;  0.625,0.535; 0.75,0.6; 0.875,0.7335; 1,1">
                                          <p:stCondLst>
                                            <p:cond delay="1656"/>
                                          </p:stCondLst>
                                        </p:cTn>
                                        <p:tgtEl>
                                          <p:spTgt spid="4">
                                            <p:txEl>
                                              <p:charRg st="8" end="8"/>
                                            </p:txEl>
                                          </p:spTgt>
                                        </p:tgtEl>
                                        <p:attrNameLst>
                                          <p:attrName>ppt_y</p:attrName>
                                        </p:attrNameLst>
                                      </p:cBhvr>
                                      <p:tavLst>
                                        <p:tav tm="0" fmla="#ppt_y-sin(pi*$)/81">
                                          <p:val>
                                            <p:fltVal val="0.000000"/>
                                          </p:val>
                                        </p:tav>
                                        <p:tav tm="100000">
                                          <p:val>
                                            <p:fltVal val="1.000000"/>
                                          </p:val>
                                        </p:tav>
                                      </p:tavLst>
                                    </p:anim>
                                    <p:animScale>
                                      <p:cBhvr>
                                        <p:cTn id="157" dur="26">
                                          <p:stCondLst>
                                            <p:cond delay="650"/>
                                          </p:stCondLst>
                                        </p:cTn>
                                        <p:tgtEl>
                                          <p:spTgt spid="4">
                                            <p:txEl>
                                              <p:charRg st="8" end="8"/>
                                            </p:txEl>
                                          </p:spTgt>
                                        </p:tgtEl>
                                      </p:cBhvr>
                                      <p:to x="100000" y="60000"/>
                                    </p:animScale>
                                    <p:animScale>
                                      <p:cBhvr>
                                        <p:cTn id="158" dur="166" decel="50000">
                                          <p:stCondLst>
                                            <p:cond delay="676"/>
                                          </p:stCondLst>
                                        </p:cTn>
                                        <p:tgtEl>
                                          <p:spTgt spid="4">
                                            <p:txEl>
                                              <p:charRg st="8" end="8"/>
                                            </p:txEl>
                                          </p:spTgt>
                                        </p:tgtEl>
                                      </p:cBhvr>
                                      <p:to x="100000" y="100000"/>
                                    </p:animScale>
                                    <p:animScale>
                                      <p:cBhvr>
                                        <p:cTn id="159" dur="26">
                                          <p:stCondLst>
                                            <p:cond delay="1312"/>
                                          </p:stCondLst>
                                        </p:cTn>
                                        <p:tgtEl>
                                          <p:spTgt spid="4">
                                            <p:txEl>
                                              <p:charRg st="8" end="8"/>
                                            </p:txEl>
                                          </p:spTgt>
                                        </p:tgtEl>
                                      </p:cBhvr>
                                      <p:to x="100000" y="80000"/>
                                    </p:animScale>
                                    <p:animScale>
                                      <p:cBhvr>
                                        <p:cTn id="160" dur="166" decel="50000">
                                          <p:stCondLst>
                                            <p:cond delay="1338"/>
                                          </p:stCondLst>
                                        </p:cTn>
                                        <p:tgtEl>
                                          <p:spTgt spid="4">
                                            <p:txEl>
                                              <p:charRg st="8" end="8"/>
                                            </p:txEl>
                                          </p:spTgt>
                                        </p:tgtEl>
                                      </p:cBhvr>
                                      <p:to x="100000" y="100000"/>
                                    </p:animScale>
                                    <p:animScale>
                                      <p:cBhvr>
                                        <p:cTn id="161" dur="26">
                                          <p:stCondLst>
                                            <p:cond delay="1642"/>
                                          </p:stCondLst>
                                        </p:cTn>
                                        <p:tgtEl>
                                          <p:spTgt spid="4">
                                            <p:txEl>
                                              <p:charRg st="8" end="8"/>
                                            </p:txEl>
                                          </p:spTgt>
                                        </p:tgtEl>
                                      </p:cBhvr>
                                      <p:to x="100000" y="90000"/>
                                    </p:animScale>
                                    <p:animScale>
                                      <p:cBhvr>
                                        <p:cTn id="162" dur="166" decel="50000">
                                          <p:stCondLst>
                                            <p:cond delay="1668"/>
                                          </p:stCondLst>
                                        </p:cTn>
                                        <p:tgtEl>
                                          <p:spTgt spid="4">
                                            <p:txEl>
                                              <p:charRg st="8" end="8"/>
                                            </p:txEl>
                                          </p:spTgt>
                                        </p:tgtEl>
                                      </p:cBhvr>
                                      <p:to x="100000" y="100000"/>
                                    </p:animScale>
                                    <p:animScale>
                                      <p:cBhvr>
                                        <p:cTn id="163" dur="26">
                                          <p:stCondLst>
                                            <p:cond delay="1808"/>
                                          </p:stCondLst>
                                        </p:cTn>
                                        <p:tgtEl>
                                          <p:spTgt spid="4">
                                            <p:txEl>
                                              <p:charRg st="8" end="8"/>
                                            </p:txEl>
                                          </p:spTgt>
                                        </p:tgtEl>
                                      </p:cBhvr>
                                      <p:to x="100000" y="95000"/>
                                    </p:animScale>
                                    <p:animScale>
                                      <p:cBhvr>
                                        <p:cTn id="164" dur="166" decel="50000">
                                          <p:stCondLst>
                                            <p:cond delay="1834"/>
                                          </p:stCondLst>
                                        </p:cTn>
                                        <p:tgtEl>
                                          <p:spTgt spid="4">
                                            <p:txEl>
                                              <p:charRg st="8" end="8"/>
                                            </p:txEl>
                                          </p:spTgt>
                                        </p:tgtEl>
                                      </p:cBhvr>
                                      <p:to x="100000" y="100000"/>
                                    </p:animScale>
                                  </p:childTnLst>
                                </p:cTn>
                              </p:par>
                            </p:childTnLst>
                          </p:cTn>
                        </p:par>
                      </p:childTnLst>
                    </p:cTn>
                  </p:par>
                  <p:par>
                    <p:cTn id="165" fill="hold">
                      <p:stCondLst>
                        <p:cond delay="indefinite"/>
                      </p:stCondLst>
                      <p:childTnLst>
                        <p:par>
                          <p:cTn id="166" fill="hold">
                            <p:stCondLst>
                              <p:cond delay="0"/>
                            </p:stCondLst>
                            <p:childTnLst>
                              <p:par>
                                <p:cTn id="167" presetID="26" presetClass="entr" presetSubtype="0" fill="hold" nodeType="clickEffect">
                                  <p:stCondLst>
                                    <p:cond delay="0"/>
                                  </p:stCondLst>
                                  <p:childTnLst>
                                    <p:set>
                                      <p:cBhvr>
                                        <p:cTn id="168" dur="1" fill="hold">
                                          <p:stCondLst>
                                            <p:cond delay="0"/>
                                          </p:stCondLst>
                                        </p:cTn>
                                        <p:tgtEl>
                                          <p:spTgt spid="4">
                                            <p:txEl>
                                              <p:charRg st="9" end="9"/>
                                            </p:txEl>
                                          </p:spTgt>
                                        </p:tgtEl>
                                        <p:attrNameLst>
                                          <p:attrName>style.visibility</p:attrName>
                                        </p:attrNameLst>
                                      </p:cBhvr>
                                      <p:to>
                                        <p:strVal val="visible"/>
                                      </p:to>
                                    </p:set>
                                    <p:animEffect transition="in" filter="wipe(down)">
                                      <p:cBhvr>
                                        <p:cTn id="169" dur="580">
                                          <p:stCondLst>
                                            <p:cond delay="0"/>
                                          </p:stCondLst>
                                        </p:cTn>
                                        <p:tgtEl>
                                          <p:spTgt spid="4">
                                            <p:txEl>
                                              <p:charRg st="9" end="9"/>
                                            </p:txEl>
                                          </p:spTgt>
                                        </p:tgtEl>
                                      </p:cBhvr>
                                    </p:animEffect>
                                    <p:anim calcmode="lin" valueType="num">
                                      <p:cBhvr>
                                        <p:cTn id="170" dur="1822" tmFilter="0,0; 0.14,0.36; 0.43,0.73; 0.71,0.91; 1.0,1.0">
                                          <p:stCondLst>
                                            <p:cond delay="0"/>
                                          </p:stCondLst>
                                        </p:cTn>
                                        <p:tgtEl>
                                          <p:spTgt spid="4">
                                            <p:txEl>
                                              <p:charRg st="9" end="9"/>
                                            </p:txEl>
                                          </p:spTgt>
                                        </p:tgtEl>
                                        <p:attrNameLst>
                                          <p:attrName>ppt_x</p:attrName>
                                        </p:attrNameLst>
                                      </p:cBhvr>
                                      <p:tavLst>
                                        <p:tav tm="0">
                                          <p:val>
                                            <p:strVal val="#ppt_x-0.25"/>
                                          </p:val>
                                        </p:tav>
                                        <p:tav tm="100000">
                                          <p:val>
                                            <p:strVal val="#ppt_x"/>
                                          </p:val>
                                        </p:tav>
                                      </p:tavLst>
                                    </p:anim>
                                    <p:anim calcmode="lin" valueType="num">
                                      <p:cBhvr>
                                        <p:cTn id="171" dur="664" tmFilter="0.0,0.0; 0.25,0.07; 0.50,0.2; 0.75,0.467; 1.0,1.0">
                                          <p:stCondLst>
                                            <p:cond delay="0"/>
                                          </p:stCondLst>
                                        </p:cTn>
                                        <p:tgtEl>
                                          <p:spTgt spid="4">
                                            <p:txEl>
                                              <p:charRg st="9" end="9"/>
                                            </p:txEl>
                                          </p:spTgt>
                                        </p:tgtEl>
                                        <p:attrNameLst>
                                          <p:attrName>ppt_y</p:attrName>
                                        </p:attrNameLst>
                                      </p:cBhvr>
                                      <p:tavLst>
                                        <p:tav tm="0" fmla="#ppt_y-sin(pi*$)/3">
                                          <p:val>
                                            <p:fltVal val="0.500000"/>
                                          </p:val>
                                        </p:tav>
                                        <p:tav tm="100000">
                                          <p:val>
                                            <p:fltVal val="1.000000"/>
                                          </p:val>
                                        </p:tav>
                                      </p:tavLst>
                                    </p:anim>
                                    <p:anim calcmode="lin" valueType="num">
                                      <p:cBhvr>
                                        <p:cTn id="172" dur="664" tmFilter="0, 0; 0.125,0.2665; 0.25,0.4; 0.375,0.465; 0.5,0.5;  0.625,0.535; 0.75,0.6; 0.875,0.7335; 1,1">
                                          <p:stCondLst>
                                            <p:cond delay="664"/>
                                          </p:stCondLst>
                                        </p:cTn>
                                        <p:tgtEl>
                                          <p:spTgt spid="4">
                                            <p:txEl>
                                              <p:charRg st="9" end="9"/>
                                            </p:txEl>
                                          </p:spTgt>
                                        </p:tgtEl>
                                        <p:attrNameLst>
                                          <p:attrName>ppt_y</p:attrName>
                                        </p:attrNameLst>
                                      </p:cBhvr>
                                      <p:tavLst>
                                        <p:tav tm="0" fmla="#ppt_y-sin(pi*$)/9">
                                          <p:val>
                                            <p:fltVal val="0.000000"/>
                                          </p:val>
                                        </p:tav>
                                        <p:tav tm="100000">
                                          <p:val>
                                            <p:fltVal val="1.000000"/>
                                          </p:val>
                                        </p:tav>
                                      </p:tavLst>
                                    </p:anim>
                                    <p:anim calcmode="lin" valueType="num">
                                      <p:cBhvr>
                                        <p:cTn id="173" dur="332" tmFilter="0, 0; 0.125,0.2665; 0.25,0.4; 0.375,0.465; 0.5,0.5;  0.625,0.535; 0.75,0.6; 0.875,0.7335; 1,1">
                                          <p:stCondLst>
                                            <p:cond delay="1324"/>
                                          </p:stCondLst>
                                        </p:cTn>
                                        <p:tgtEl>
                                          <p:spTgt spid="4">
                                            <p:txEl>
                                              <p:charRg st="9" end="9"/>
                                            </p:txEl>
                                          </p:spTgt>
                                        </p:tgtEl>
                                        <p:attrNameLst>
                                          <p:attrName>ppt_y</p:attrName>
                                        </p:attrNameLst>
                                      </p:cBhvr>
                                      <p:tavLst>
                                        <p:tav tm="0" fmla="#ppt_y-sin(pi*$)/27">
                                          <p:val>
                                            <p:fltVal val="0.000000"/>
                                          </p:val>
                                        </p:tav>
                                        <p:tav tm="100000">
                                          <p:val>
                                            <p:fltVal val="1.000000"/>
                                          </p:val>
                                        </p:tav>
                                      </p:tavLst>
                                    </p:anim>
                                    <p:anim calcmode="lin" valueType="num">
                                      <p:cBhvr>
                                        <p:cTn id="174" dur="164" tmFilter="0, 0; 0.125,0.2665; 0.25,0.4; 0.375,0.465; 0.5,0.5;  0.625,0.535; 0.75,0.6; 0.875,0.7335; 1,1">
                                          <p:stCondLst>
                                            <p:cond delay="1656"/>
                                          </p:stCondLst>
                                        </p:cTn>
                                        <p:tgtEl>
                                          <p:spTgt spid="4">
                                            <p:txEl>
                                              <p:charRg st="9" end="9"/>
                                            </p:txEl>
                                          </p:spTgt>
                                        </p:tgtEl>
                                        <p:attrNameLst>
                                          <p:attrName>ppt_y</p:attrName>
                                        </p:attrNameLst>
                                      </p:cBhvr>
                                      <p:tavLst>
                                        <p:tav tm="0" fmla="#ppt_y-sin(pi*$)/81">
                                          <p:val>
                                            <p:fltVal val="0.000000"/>
                                          </p:val>
                                        </p:tav>
                                        <p:tav tm="100000">
                                          <p:val>
                                            <p:fltVal val="1.000000"/>
                                          </p:val>
                                        </p:tav>
                                      </p:tavLst>
                                    </p:anim>
                                    <p:animScale>
                                      <p:cBhvr>
                                        <p:cTn id="175" dur="26">
                                          <p:stCondLst>
                                            <p:cond delay="650"/>
                                          </p:stCondLst>
                                        </p:cTn>
                                        <p:tgtEl>
                                          <p:spTgt spid="4">
                                            <p:txEl>
                                              <p:charRg st="9" end="9"/>
                                            </p:txEl>
                                          </p:spTgt>
                                        </p:tgtEl>
                                      </p:cBhvr>
                                      <p:to x="100000" y="60000"/>
                                    </p:animScale>
                                    <p:animScale>
                                      <p:cBhvr>
                                        <p:cTn id="176" dur="166" decel="50000">
                                          <p:stCondLst>
                                            <p:cond delay="676"/>
                                          </p:stCondLst>
                                        </p:cTn>
                                        <p:tgtEl>
                                          <p:spTgt spid="4">
                                            <p:txEl>
                                              <p:charRg st="9" end="9"/>
                                            </p:txEl>
                                          </p:spTgt>
                                        </p:tgtEl>
                                      </p:cBhvr>
                                      <p:to x="100000" y="100000"/>
                                    </p:animScale>
                                    <p:animScale>
                                      <p:cBhvr>
                                        <p:cTn id="177" dur="26">
                                          <p:stCondLst>
                                            <p:cond delay="1312"/>
                                          </p:stCondLst>
                                        </p:cTn>
                                        <p:tgtEl>
                                          <p:spTgt spid="4">
                                            <p:txEl>
                                              <p:charRg st="9" end="9"/>
                                            </p:txEl>
                                          </p:spTgt>
                                        </p:tgtEl>
                                      </p:cBhvr>
                                      <p:to x="100000" y="80000"/>
                                    </p:animScale>
                                    <p:animScale>
                                      <p:cBhvr>
                                        <p:cTn id="178" dur="166" decel="50000">
                                          <p:stCondLst>
                                            <p:cond delay="1338"/>
                                          </p:stCondLst>
                                        </p:cTn>
                                        <p:tgtEl>
                                          <p:spTgt spid="4">
                                            <p:txEl>
                                              <p:charRg st="9" end="9"/>
                                            </p:txEl>
                                          </p:spTgt>
                                        </p:tgtEl>
                                      </p:cBhvr>
                                      <p:to x="100000" y="100000"/>
                                    </p:animScale>
                                    <p:animScale>
                                      <p:cBhvr>
                                        <p:cTn id="179" dur="26">
                                          <p:stCondLst>
                                            <p:cond delay="1642"/>
                                          </p:stCondLst>
                                        </p:cTn>
                                        <p:tgtEl>
                                          <p:spTgt spid="4">
                                            <p:txEl>
                                              <p:charRg st="9" end="9"/>
                                            </p:txEl>
                                          </p:spTgt>
                                        </p:tgtEl>
                                      </p:cBhvr>
                                      <p:to x="100000" y="90000"/>
                                    </p:animScale>
                                    <p:animScale>
                                      <p:cBhvr>
                                        <p:cTn id="180" dur="166" decel="50000">
                                          <p:stCondLst>
                                            <p:cond delay="1668"/>
                                          </p:stCondLst>
                                        </p:cTn>
                                        <p:tgtEl>
                                          <p:spTgt spid="4">
                                            <p:txEl>
                                              <p:charRg st="9" end="9"/>
                                            </p:txEl>
                                          </p:spTgt>
                                        </p:tgtEl>
                                      </p:cBhvr>
                                      <p:to x="100000" y="100000"/>
                                    </p:animScale>
                                    <p:animScale>
                                      <p:cBhvr>
                                        <p:cTn id="181" dur="26">
                                          <p:stCondLst>
                                            <p:cond delay="1808"/>
                                          </p:stCondLst>
                                        </p:cTn>
                                        <p:tgtEl>
                                          <p:spTgt spid="4">
                                            <p:txEl>
                                              <p:charRg st="9" end="9"/>
                                            </p:txEl>
                                          </p:spTgt>
                                        </p:tgtEl>
                                      </p:cBhvr>
                                      <p:to x="100000" y="95000"/>
                                    </p:animScale>
                                    <p:animScale>
                                      <p:cBhvr>
                                        <p:cTn id="182" dur="166" decel="50000">
                                          <p:stCondLst>
                                            <p:cond delay="1834"/>
                                          </p:stCondLst>
                                        </p:cTn>
                                        <p:tgtEl>
                                          <p:spTgt spid="4">
                                            <p:txEl>
                                              <p:charRg st="9" end="9"/>
                                            </p:txEl>
                                          </p:spTgt>
                                        </p:tgtEl>
                                      </p:cBhvr>
                                      <p:to x="100000" y="100000"/>
                                    </p:animScale>
                                  </p:childTnLst>
                                </p:cTn>
                              </p:par>
                            </p:childTnLst>
                          </p:cTn>
                        </p:par>
                      </p:childTnLst>
                    </p:cTn>
                  </p:par>
                  <p:par>
                    <p:cTn id="183" fill="hold">
                      <p:stCondLst>
                        <p:cond delay="indefinite"/>
                      </p:stCondLst>
                      <p:childTnLst>
                        <p:par>
                          <p:cTn id="184" fill="hold">
                            <p:stCondLst>
                              <p:cond delay="0"/>
                            </p:stCondLst>
                            <p:childTnLst>
                              <p:par>
                                <p:cTn id="185" presetID="26" presetClass="entr" presetSubtype="0" fill="hold" nodeType="clickEffect">
                                  <p:stCondLst>
                                    <p:cond delay="0"/>
                                  </p:stCondLst>
                                  <p:childTnLst>
                                    <p:set>
                                      <p:cBhvr>
                                        <p:cTn id="186" dur="1" fill="hold">
                                          <p:stCondLst>
                                            <p:cond delay="0"/>
                                          </p:stCondLst>
                                        </p:cTn>
                                        <p:tgtEl>
                                          <p:spTgt spid="4">
                                            <p:txEl>
                                              <p:charRg st="10" end="10"/>
                                            </p:txEl>
                                          </p:spTgt>
                                        </p:tgtEl>
                                        <p:attrNameLst>
                                          <p:attrName>style.visibility</p:attrName>
                                        </p:attrNameLst>
                                      </p:cBhvr>
                                      <p:to>
                                        <p:strVal val="visible"/>
                                      </p:to>
                                    </p:set>
                                    <p:animEffect transition="in" filter="wipe(down)">
                                      <p:cBhvr>
                                        <p:cTn id="187" dur="580">
                                          <p:stCondLst>
                                            <p:cond delay="0"/>
                                          </p:stCondLst>
                                        </p:cTn>
                                        <p:tgtEl>
                                          <p:spTgt spid="4">
                                            <p:txEl>
                                              <p:charRg st="10" end="10"/>
                                            </p:txEl>
                                          </p:spTgt>
                                        </p:tgtEl>
                                      </p:cBhvr>
                                    </p:animEffect>
                                    <p:anim calcmode="lin" valueType="num">
                                      <p:cBhvr>
                                        <p:cTn id="188" dur="1822" tmFilter="0,0; 0.14,0.36; 0.43,0.73; 0.71,0.91; 1.0,1.0">
                                          <p:stCondLst>
                                            <p:cond delay="0"/>
                                          </p:stCondLst>
                                        </p:cTn>
                                        <p:tgtEl>
                                          <p:spTgt spid="4">
                                            <p:txEl>
                                              <p:charRg st="10" end="10"/>
                                            </p:txEl>
                                          </p:spTgt>
                                        </p:tgtEl>
                                        <p:attrNameLst>
                                          <p:attrName>ppt_x</p:attrName>
                                        </p:attrNameLst>
                                      </p:cBhvr>
                                      <p:tavLst>
                                        <p:tav tm="0">
                                          <p:val>
                                            <p:strVal val="#ppt_x-0.25"/>
                                          </p:val>
                                        </p:tav>
                                        <p:tav tm="100000">
                                          <p:val>
                                            <p:strVal val="#ppt_x"/>
                                          </p:val>
                                        </p:tav>
                                      </p:tavLst>
                                    </p:anim>
                                    <p:anim calcmode="lin" valueType="num">
                                      <p:cBhvr>
                                        <p:cTn id="189" dur="664" tmFilter="0.0,0.0; 0.25,0.07; 0.50,0.2; 0.75,0.467; 1.0,1.0">
                                          <p:stCondLst>
                                            <p:cond delay="0"/>
                                          </p:stCondLst>
                                        </p:cTn>
                                        <p:tgtEl>
                                          <p:spTgt spid="4">
                                            <p:txEl>
                                              <p:charRg st="10" end="10"/>
                                            </p:txEl>
                                          </p:spTgt>
                                        </p:tgtEl>
                                        <p:attrNameLst>
                                          <p:attrName>ppt_y</p:attrName>
                                        </p:attrNameLst>
                                      </p:cBhvr>
                                      <p:tavLst>
                                        <p:tav tm="0" fmla="#ppt_y-sin(pi*$)/3">
                                          <p:val>
                                            <p:fltVal val="0.500000"/>
                                          </p:val>
                                        </p:tav>
                                        <p:tav tm="100000">
                                          <p:val>
                                            <p:fltVal val="1.000000"/>
                                          </p:val>
                                        </p:tav>
                                      </p:tavLst>
                                    </p:anim>
                                    <p:anim calcmode="lin" valueType="num">
                                      <p:cBhvr>
                                        <p:cTn id="190" dur="664" tmFilter="0, 0; 0.125,0.2665; 0.25,0.4; 0.375,0.465; 0.5,0.5;  0.625,0.535; 0.75,0.6; 0.875,0.7335; 1,1">
                                          <p:stCondLst>
                                            <p:cond delay="664"/>
                                          </p:stCondLst>
                                        </p:cTn>
                                        <p:tgtEl>
                                          <p:spTgt spid="4">
                                            <p:txEl>
                                              <p:charRg st="10" end="10"/>
                                            </p:txEl>
                                          </p:spTgt>
                                        </p:tgtEl>
                                        <p:attrNameLst>
                                          <p:attrName>ppt_y</p:attrName>
                                        </p:attrNameLst>
                                      </p:cBhvr>
                                      <p:tavLst>
                                        <p:tav tm="0" fmla="#ppt_y-sin(pi*$)/9">
                                          <p:val>
                                            <p:fltVal val="0.000000"/>
                                          </p:val>
                                        </p:tav>
                                        <p:tav tm="100000">
                                          <p:val>
                                            <p:fltVal val="1.000000"/>
                                          </p:val>
                                        </p:tav>
                                      </p:tavLst>
                                    </p:anim>
                                    <p:anim calcmode="lin" valueType="num">
                                      <p:cBhvr>
                                        <p:cTn id="191" dur="332" tmFilter="0, 0; 0.125,0.2665; 0.25,0.4; 0.375,0.465; 0.5,0.5;  0.625,0.535; 0.75,0.6; 0.875,0.7335; 1,1">
                                          <p:stCondLst>
                                            <p:cond delay="1324"/>
                                          </p:stCondLst>
                                        </p:cTn>
                                        <p:tgtEl>
                                          <p:spTgt spid="4">
                                            <p:txEl>
                                              <p:charRg st="10" end="10"/>
                                            </p:txEl>
                                          </p:spTgt>
                                        </p:tgtEl>
                                        <p:attrNameLst>
                                          <p:attrName>ppt_y</p:attrName>
                                        </p:attrNameLst>
                                      </p:cBhvr>
                                      <p:tavLst>
                                        <p:tav tm="0" fmla="#ppt_y-sin(pi*$)/27">
                                          <p:val>
                                            <p:fltVal val="0.000000"/>
                                          </p:val>
                                        </p:tav>
                                        <p:tav tm="100000">
                                          <p:val>
                                            <p:fltVal val="1.000000"/>
                                          </p:val>
                                        </p:tav>
                                      </p:tavLst>
                                    </p:anim>
                                    <p:anim calcmode="lin" valueType="num">
                                      <p:cBhvr>
                                        <p:cTn id="192" dur="164" tmFilter="0, 0; 0.125,0.2665; 0.25,0.4; 0.375,0.465; 0.5,0.5;  0.625,0.535; 0.75,0.6; 0.875,0.7335; 1,1">
                                          <p:stCondLst>
                                            <p:cond delay="1656"/>
                                          </p:stCondLst>
                                        </p:cTn>
                                        <p:tgtEl>
                                          <p:spTgt spid="4">
                                            <p:txEl>
                                              <p:charRg st="10" end="10"/>
                                            </p:txEl>
                                          </p:spTgt>
                                        </p:tgtEl>
                                        <p:attrNameLst>
                                          <p:attrName>ppt_y</p:attrName>
                                        </p:attrNameLst>
                                      </p:cBhvr>
                                      <p:tavLst>
                                        <p:tav tm="0" fmla="#ppt_y-sin(pi*$)/81">
                                          <p:val>
                                            <p:fltVal val="0.000000"/>
                                          </p:val>
                                        </p:tav>
                                        <p:tav tm="100000">
                                          <p:val>
                                            <p:fltVal val="1.000000"/>
                                          </p:val>
                                        </p:tav>
                                      </p:tavLst>
                                    </p:anim>
                                    <p:animScale>
                                      <p:cBhvr>
                                        <p:cTn id="193" dur="26">
                                          <p:stCondLst>
                                            <p:cond delay="650"/>
                                          </p:stCondLst>
                                        </p:cTn>
                                        <p:tgtEl>
                                          <p:spTgt spid="4">
                                            <p:txEl>
                                              <p:charRg st="10" end="10"/>
                                            </p:txEl>
                                          </p:spTgt>
                                        </p:tgtEl>
                                      </p:cBhvr>
                                      <p:to x="100000" y="60000"/>
                                    </p:animScale>
                                    <p:animScale>
                                      <p:cBhvr>
                                        <p:cTn id="194" dur="166" decel="50000">
                                          <p:stCondLst>
                                            <p:cond delay="676"/>
                                          </p:stCondLst>
                                        </p:cTn>
                                        <p:tgtEl>
                                          <p:spTgt spid="4">
                                            <p:txEl>
                                              <p:charRg st="10" end="10"/>
                                            </p:txEl>
                                          </p:spTgt>
                                        </p:tgtEl>
                                      </p:cBhvr>
                                      <p:to x="100000" y="100000"/>
                                    </p:animScale>
                                    <p:animScale>
                                      <p:cBhvr>
                                        <p:cTn id="195" dur="26">
                                          <p:stCondLst>
                                            <p:cond delay="1312"/>
                                          </p:stCondLst>
                                        </p:cTn>
                                        <p:tgtEl>
                                          <p:spTgt spid="4">
                                            <p:txEl>
                                              <p:charRg st="10" end="10"/>
                                            </p:txEl>
                                          </p:spTgt>
                                        </p:tgtEl>
                                      </p:cBhvr>
                                      <p:to x="100000" y="80000"/>
                                    </p:animScale>
                                    <p:animScale>
                                      <p:cBhvr>
                                        <p:cTn id="196" dur="166" decel="50000">
                                          <p:stCondLst>
                                            <p:cond delay="1338"/>
                                          </p:stCondLst>
                                        </p:cTn>
                                        <p:tgtEl>
                                          <p:spTgt spid="4">
                                            <p:txEl>
                                              <p:charRg st="10" end="10"/>
                                            </p:txEl>
                                          </p:spTgt>
                                        </p:tgtEl>
                                      </p:cBhvr>
                                      <p:to x="100000" y="100000"/>
                                    </p:animScale>
                                    <p:animScale>
                                      <p:cBhvr>
                                        <p:cTn id="197" dur="26">
                                          <p:stCondLst>
                                            <p:cond delay="1642"/>
                                          </p:stCondLst>
                                        </p:cTn>
                                        <p:tgtEl>
                                          <p:spTgt spid="4">
                                            <p:txEl>
                                              <p:charRg st="10" end="10"/>
                                            </p:txEl>
                                          </p:spTgt>
                                        </p:tgtEl>
                                      </p:cBhvr>
                                      <p:to x="100000" y="90000"/>
                                    </p:animScale>
                                    <p:animScale>
                                      <p:cBhvr>
                                        <p:cTn id="198" dur="166" decel="50000">
                                          <p:stCondLst>
                                            <p:cond delay="1668"/>
                                          </p:stCondLst>
                                        </p:cTn>
                                        <p:tgtEl>
                                          <p:spTgt spid="4">
                                            <p:txEl>
                                              <p:charRg st="10" end="10"/>
                                            </p:txEl>
                                          </p:spTgt>
                                        </p:tgtEl>
                                      </p:cBhvr>
                                      <p:to x="100000" y="100000"/>
                                    </p:animScale>
                                    <p:animScale>
                                      <p:cBhvr>
                                        <p:cTn id="199" dur="26">
                                          <p:stCondLst>
                                            <p:cond delay="1808"/>
                                          </p:stCondLst>
                                        </p:cTn>
                                        <p:tgtEl>
                                          <p:spTgt spid="4">
                                            <p:txEl>
                                              <p:charRg st="10" end="10"/>
                                            </p:txEl>
                                          </p:spTgt>
                                        </p:tgtEl>
                                      </p:cBhvr>
                                      <p:to x="100000" y="95000"/>
                                    </p:animScale>
                                    <p:animScale>
                                      <p:cBhvr>
                                        <p:cTn id="200" dur="166" decel="50000">
                                          <p:stCondLst>
                                            <p:cond delay="1834"/>
                                          </p:stCondLst>
                                        </p:cTn>
                                        <p:tgtEl>
                                          <p:spTgt spid="4">
                                            <p:txEl>
                                              <p:charRg st="10" end="10"/>
                                            </p:txEl>
                                          </p:spTgt>
                                        </p:tgtEl>
                                      </p:cBhvr>
                                      <p:to x="100000" y="100000"/>
                                    </p:animScale>
                                  </p:childTnLst>
                                </p:cTn>
                              </p:par>
                            </p:childTnLst>
                          </p:cTn>
                        </p:par>
                      </p:childTnLst>
                    </p:cTn>
                  </p:par>
                  <p:par>
                    <p:cTn id="201" fill="hold">
                      <p:stCondLst>
                        <p:cond delay="indefinite"/>
                      </p:stCondLst>
                      <p:childTnLst>
                        <p:par>
                          <p:cTn id="202" fill="hold">
                            <p:stCondLst>
                              <p:cond delay="0"/>
                            </p:stCondLst>
                            <p:childTnLst>
                              <p:par>
                                <p:cTn id="203" presetID="26" presetClass="entr" presetSubtype="0" fill="hold" nodeType="clickEffect">
                                  <p:stCondLst>
                                    <p:cond delay="0"/>
                                  </p:stCondLst>
                                  <p:childTnLst>
                                    <p:set>
                                      <p:cBhvr>
                                        <p:cTn id="204" dur="1" fill="hold">
                                          <p:stCondLst>
                                            <p:cond delay="0"/>
                                          </p:stCondLst>
                                        </p:cTn>
                                        <p:tgtEl>
                                          <p:spTgt spid="4">
                                            <p:txEl>
                                              <p:charRg st="11" end="11"/>
                                            </p:txEl>
                                          </p:spTgt>
                                        </p:tgtEl>
                                        <p:attrNameLst>
                                          <p:attrName>style.visibility</p:attrName>
                                        </p:attrNameLst>
                                      </p:cBhvr>
                                      <p:to>
                                        <p:strVal val="visible"/>
                                      </p:to>
                                    </p:set>
                                    <p:animEffect transition="in" filter="wipe(down)">
                                      <p:cBhvr>
                                        <p:cTn id="205" dur="580">
                                          <p:stCondLst>
                                            <p:cond delay="0"/>
                                          </p:stCondLst>
                                        </p:cTn>
                                        <p:tgtEl>
                                          <p:spTgt spid="4">
                                            <p:txEl>
                                              <p:charRg st="11" end="11"/>
                                            </p:txEl>
                                          </p:spTgt>
                                        </p:tgtEl>
                                      </p:cBhvr>
                                    </p:animEffect>
                                    <p:anim calcmode="lin" valueType="num">
                                      <p:cBhvr>
                                        <p:cTn id="206" dur="1822" tmFilter="0,0; 0.14,0.36; 0.43,0.73; 0.71,0.91; 1.0,1.0">
                                          <p:stCondLst>
                                            <p:cond delay="0"/>
                                          </p:stCondLst>
                                        </p:cTn>
                                        <p:tgtEl>
                                          <p:spTgt spid="4">
                                            <p:txEl>
                                              <p:charRg st="11" end="11"/>
                                            </p:txEl>
                                          </p:spTgt>
                                        </p:tgtEl>
                                        <p:attrNameLst>
                                          <p:attrName>ppt_x</p:attrName>
                                        </p:attrNameLst>
                                      </p:cBhvr>
                                      <p:tavLst>
                                        <p:tav tm="0">
                                          <p:val>
                                            <p:strVal val="#ppt_x-0.25"/>
                                          </p:val>
                                        </p:tav>
                                        <p:tav tm="100000">
                                          <p:val>
                                            <p:strVal val="#ppt_x"/>
                                          </p:val>
                                        </p:tav>
                                      </p:tavLst>
                                    </p:anim>
                                    <p:anim calcmode="lin" valueType="num">
                                      <p:cBhvr>
                                        <p:cTn id="207" dur="664" tmFilter="0.0,0.0; 0.25,0.07; 0.50,0.2; 0.75,0.467; 1.0,1.0">
                                          <p:stCondLst>
                                            <p:cond delay="0"/>
                                          </p:stCondLst>
                                        </p:cTn>
                                        <p:tgtEl>
                                          <p:spTgt spid="4">
                                            <p:txEl>
                                              <p:charRg st="11" end="11"/>
                                            </p:txEl>
                                          </p:spTgt>
                                        </p:tgtEl>
                                        <p:attrNameLst>
                                          <p:attrName>ppt_y</p:attrName>
                                        </p:attrNameLst>
                                      </p:cBhvr>
                                      <p:tavLst>
                                        <p:tav tm="0" fmla="#ppt_y-sin(pi*$)/3">
                                          <p:val>
                                            <p:fltVal val="0.500000"/>
                                          </p:val>
                                        </p:tav>
                                        <p:tav tm="100000">
                                          <p:val>
                                            <p:fltVal val="1.000000"/>
                                          </p:val>
                                        </p:tav>
                                      </p:tavLst>
                                    </p:anim>
                                    <p:anim calcmode="lin" valueType="num">
                                      <p:cBhvr>
                                        <p:cTn id="208" dur="664" tmFilter="0, 0; 0.125,0.2665; 0.25,0.4; 0.375,0.465; 0.5,0.5;  0.625,0.535; 0.75,0.6; 0.875,0.7335; 1,1">
                                          <p:stCondLst>
                                            <p:cond delay="664"/>
                                          </p:stCondLst>
                                        </p:cTn>
                                        <p:tgtEl>
                                          <p:spTgt spid="4">
                                            <p:txEl>
                                              <p:charRg st="11" end="11"/>
                                            </p:txEl>
                                          </p:spTgt>
                                        </p:tgtEl>
                                        <p:attrNameLst>
                                          <p:attrName>ppt_y</p:attrName>
                                        </p:attrNameLst>
                                      </p:cBhvr>
                                      <p:tavLst>
                                        <p:tav tm="0" fmla="#ppt_y-sin(pi*$)/9">
                                          <p:val>
                                            <p:fltVal val="0.000000"/>
                                          </p:val>
                                        </p:tav>
                                        <p:tav tm="100000">
                                          <p:val>
                                            <p:fltVal val="1.000000"/>
                                          </p:val>
                                        </p:tav>
                                      </p:tavLst>
                                    </p:anim>
                                    <p:anim calcmode="lin" valueType="num">
                                      <p:cBhvr>
                                        <p:cTn id="209" dur="332" tmFilter="0, 0; 0.125,0.2665; 0.25,0.4; 0.375,0.465; 0.5,0.5;  0.625,0.535; 0.75,0.6; 0.875,0.7335; 1,1">
                                          <p:stCondLst>
                                            <p:cond delay="1324"/>
                                          </p:stCondLst>
                                        </p:cTn>
                                        <p:tgtEl>
                                          <p:spTgt spid="4">
                                            <p:txEl>
                                              <p:charRg st="11" end="11"/>
                                            </p:txEl>
                                          </p:spTgt>
                                        </p:tgtEl>
                                        <p:attrNameLst>
                                          <p:attrName>ppt_y</p:attrName>
                                        </p:attrNameLst>
                                      </p:cBhvr>
                                      <p:tavLst>
                                        <p:tav tm="0" fmla="#ppt_y-sin(pi*$)/27">
                                          <p:val>
                                            <p:fltVal val="0.000000"/>
                                          </p:val>
                                        </p:tav>
                                        <p:tav tm="100000">
                                          <p:val>
                                            <p:fltVal val="1.000000"/>
                                          </p:val>
                                        </p:tav>
                                      </p:tavLst>
                                    </p:anim>
                                    <p:anim calcmode="lin" valueType="num">
                                      <p:cBhvr>
                                        <p:cTn id="210" dur="164" tmFilter="0, 0; 0.125,0.2665; 0.25,0.4; 0.375,0.465; 0.5,0.5;  0.625,0.535; 0.75,0.6; 0.875,0.7335; 1,1">
                                          <p:stCondLst>
                                            <p:cond delay="1656"/>
                                          </p:stCondLst>
                                        </p:cTn>
                                        <p:tgtEl>
                                          <p:spTgt spid="4">
                                            <p:txEl>
                                              <p:charRg st="11" end="11"/>
                                            </p:txEl>
                                          </p:spTgt>
                                        </p:tgtEl>
                                        <p:attrNameLst>
                                          <p:attrName>ppt_y</p:attrName>
                                        </p:attrNameLst>
                                      </p:cBhvr>
                                      <p:tavLst>
                                        <p:tav tm="0" fmla="#ppt_y-sin(pi*$)/81">
                                          <p:val>
                                            <p:fltVal val="0.000000"/>
                                          </p:val>
                                        </p:tav>
                                        <p:tav tm="100000">
                                          <p:val>
                                            <p:fltVal val="1.000000"/>
                                          </p:val>
                                        </p:tav>
                                      </p:tavLst>
                                    </p:anim>
                                    <p:animScale>
                                      <p:cBhvr>
                                        <p:cTn id="211" dur="26">
                                          <p:stCondLst>
                                            <p:cond delay="650"/>
                                          </p:stCondLst>
                                        </p:cTn>
                                        <p:tgtEl>
                                          <p:spTgt spid="4">
                                            <p:txEl>
                                              <p:charRg st="11" end="11"/>
                                            </p:txEl>
                                          </p:spTgt>
                                        </p:tgtEl>
                                      </p:cBhvr>
                                      <p:to x="100000" y="60000"/>
                                    </p:animScale>
                                    <p:animScale>
                                      <p:cBhvr>
                                        <p:cTn id="212" dur="166" decel="50000">
                                          <p:stCondLst>
                                            <p:cond delay="676"/>
                                          </p:stCondLst>
                                        </p:cTn>
                                        <p:tgtEl>
                                          <p:spTgt spid="4">
                                            <p:txEl>
                                              <p:charRg st="11" end="11"/>
                                            </p:txEl>
                                          </p:spTgt>
                                        </p:tgtEl>
                                      </p:cBhvr>
                                      <p:to x="100000" y="100000"/>
                                    </p:animScale>
                                    <p:animScale>
                                      <p:cBhvr>
                                        <p:cTn id="213" dur="26">
                                          <p:stCondLst>
                                            <p:cond delay="1312"/>
                                          </p:stCondLst>
                                        </p:cTn>
                                        <p:tgtEl>
                                          <p:spTgt spid="4">
                                            <p:txEl>
                                              <p:charRg st="11" end="11"/>
                                            </p:txEl>
                                          </p:spTgt>
                                        </p:tgtEl>
                                      </p:cBhvr>
                                      <p:to x="100000" y="80000"/>
                                    </p:animScale>
                                    <p:animScale>
                                      <p:cBhvr>
                                        <p:cTn id="214" dur="166" decel="50000">
                                          <p:stCondLst>
                                            <p:cond delay="1338"/>
                                          </p:stCondLst>
                                        </p:cTn>
                                        <p:tgtEl>
                                          <p:spTgt spid="4">
                                            <p:txEl>
                                              <p:charRg st="11" end="11"/>
                                            </p:txEl>
                                          </p:spTgt>
                                        </p:tgtEl>
                                      </p:cBhvr>
                                      <p:to x="100000" y="100000"/>
                                    </p:animScale>
                                    <p:animScale>
                                      <p:cBhvr>
                                        <p:cTn id="215" dur="26">
                                          <p:stCondLst>
                                            <p:cond delay="1642"/>
                                          </p:stCondLst>
                                        </p:cTn>
                                        <p:tgtEl>
                                          <p:spTgt spid="4">
                                            <p:txEl>
                                              <p:charRg st="11" end="11"/>
                                            </p:txEl>
                                          </p:spTgt>
                                        </p:tgtEl>
                                      </p:cBhvr>
                                      <p:to x="100000" y="90000"/>
                                    </p:animScale>
                                    <p:animScale>
                                      <p:cBhvr>
                                        <p:cTn id="216" dur="166" decel="50000">
                                          <p:stCondLst>
                                            <p:cond delay="1668"/>
                                          </p:stCondLst>
                                        </p:cTn>
                                        <p:tgtEl>
                                          <p:spTgt spid="4">
                                            <p:txEl>
                                              <p:charRg st="11" end="11"/>
                                            </p:txEl>
                                          </p:spTgt>
                                        </p:tgtEl>
                                      </p:cBhvr>
                                      <p:to x="100000" y="100000"/>
                                    </p:animScale>
                                    <p:animScale>
                                      <p:cBhvr>
                                        <p:cTn id="217" dur="26">
                                          <p:stCondLst>
                                            <p:cond delay="1808"/>
                                          </p:stCondLst>
                                        </p:cTn>
                                        <p:tgtEl>
                                          <p:spTgt spid="4">
                                            <p:txEl>
                                              <p:charRg st="11" end="11"/>
                                            </p:txEl>
                                          </p:spTgt>
                                        </p:tgtEl>
                                      </p:cBhvr>
                                      <p:to x="100000" y="95000"/>
                                    </p:animScale>
                                    <p:animScale>
                                      <p:cBhvr>
                                        <p:cTn id="218" dur="166" decel="50000">
                                          <p:stCondLst>
                                            <p:cond delay="1834"/>
                                          </p:stCondLst>
                                        </p:cTn>
                                        <p:tgtEl>
                                          <p:spTgt spid="4">
                                            <p:txEl>
                                              <p:charRg st="11" end="11"/>
                                            </p:txEl>
                                          </p:spTgt>
                                        </p:tgtEl>
                                      </p:cBhvr>
                                      <p:to x="100000" y="100000"/>
                                    </p:animScale>
                                  </p:childTnLst>
                                </p:cTn>
                              </p:par>
                            </p:childTnLst>
                          </p:cTn>
                        </p:par>
                      </p:childTnLst>
                    </p:cTn>
                  </p:par>
                  <p:par>
                    <p:cTn id="219" fill="hold">
                      <p:stCondLst>
                        <p:cond delay="indefinite"/>
                      </p:stCondLst>
                      <p:childTnLst>
                        <p:par>
                          <p:cTn id="220" fill="hold">
                            <p:stCondLst>
                              <p:cond delay="0"/>
                            </p:stCondLst>
                            <p:childTnLst>
                              <p:par>
                                <p:cTn id="221" presetID="26" presetClass="entr" presetSubtype="0" fill="hold" nodeType="clickEffect">
                                  <p:stCondLst>
                                    <p:cond delay="0"/>
                                  </p:stCondLst>
                                  <p:childTnLst>
                                    <p:set>
                                      <p:cBhvr>
                                        <p:cTn id="222" dur="1" fill="hold">
                                          <p:stCondLst>
                                            <p:cond delay="0"/>
                                          </p:stCondLst>
                                        </p:cTn>
                                        <p:tgtEl>
                                          <p:spTgt spid="4">
                                            <p:txEl>
                                              <p:charRg st="12" end="12"/>
                                            </p:txEl>
                                          </p:spTgt>
                                        </p:tgtEl>
                                        <p:attrNameLst>
                                          <p:attrName>style.visibility</p:attrName>
                                        </p:attrNameLst>
                                      </p:cBhvr>
                                      <p:to>
                                        <p:strVal val="visible"/>
                                      </p:to>
                                    </p:set>
                                    <p:animEffect transition="in" filter="wipe(down)">
                                      <p:cBhvr>
                                        <p:cTn id="223" dur="580">
                                          <p:stCondLst>
                                            <p:cond delay="0"/>
                                          </p:stCondLst>
                                        </p:cTn>
                                        <p:tgtEl>
                                          <p:spTgt spid="4">
                                            <p:txEl>
                                              <p:charRg st="12" end="12"/>
                                            </p:txEl>
                                          </p:spTgt>
                                        </p:tgtEl>
                                      </p:cBhvr>
                                    </p:animEffect>
                                    <p:anim calcmode="lin" valueType="num">
                                      <p:cBhvr>
                                        <p:cTn id="224" dur="1822" tmFilter="0,0; 0.14,0.36; 0.43,0.73; 0.71,0.91; 1.0,1.0">
                                          <p:stCondLst>
                                            <p:cond delay="0"/>
                                          </p:stCondLst>
                                        </p:cTn>
                                        <p:tgtEl>
                                          <p:spTgt spid="4">
                                            <p:txEl>
                                              <p:charRg st="12" end="12"/>
                                            </p:txEl>
                                          </p:spTgt>
                                        </p:tgtEl>
                                        <p:attrNameLst>
                                          <p:attrName>ppt_x</p:attrName>
                                        </p:attrNameLst>
                                      </p:cBhvr>
                                      <p:tavLst>
                                        <p:tav tm="0">
                                          <p:val>
                                            <p:strVal val="#ppt_x-0.25"/>
                                          </p:val>
                                        </p:tav>
                                        <p:tav tm="100000">
                                          <p:val>
                                            <p:strVal val="#ppt_x"/>
                                          </p:val>
                                        </p:tav>
                                      </p:tavLst>
                                    </p:anim>
                                    <p:anim calcmode="lin" valueType="num">
                                      <p:cBhvr>
                                        <p:cTn id="225" dur="664" tmFilter="0.0,0.0; 0.25,0.07; 0.50,0.2; 0.75,0.467; 1.0,1.0">
                                          <p:stCondLst>
                                            <p:cond delay="0"/>
                                          </p:stCondLst>
                                        </p:cTn>
                                        <p:tgtEl>
                                          <p:spTgt spid="4">
                                            <p:txEl>
                                              <p:charRg st="12" end="12"/>
                                            </p:txEl>
                                          </p:spTgt>
                                        </p:tgtEl>
                                        <p:attrNameLst>
                                          <p:attrName>ppt_y</p:attrName>
                                        </p:attrNameLst>
                                      </p:cBhvr>
                                      <p:tavLst>
                                        <p:tav tm="0" fmla="#ppt_y-sin(pi*$)/3">
                                          <p:val>
                                            <p:fltVal val="0.500000"/>
                                          </p:val>
                                        </p:tav>
                                        <p:tav tm="100000">
                                          <p:val>
                                            <p:fltVal val="1.000000"/>
                                          </p:val>
                                        </p:tav>
                                      </p:tavLst>
                                    </p:anim>
                                    <p:anim calcmode="lin" valueType="num">
                                      <p:cBhvr>
                                        <p:cTn id="226" dur="664" tmFilter="0, 0; 0.125,0.2665; 0.25,0.4; 0.375,0.465; 0.5,0.5;  0.625,0.535; 0.75,0.6; 0.875,0.7335; 1,1">
                                          <p:stCondLst>
                                            <p:cond delay="664"/>
                                          </p:stCondLst>
                                        </p:cTn>
                                        <p:tgtEl>
                                          <p:spTgt spid="4">
                                            <p:txEl>
                                              <p:charRg st="12" end="12"/>
                                            </p:txEl>
                                          </p:spTgt>
                                        </p:tgtEl>
                                        <p:attrNameLst>
                                          <p:attrName>ppt_y</p:attrName>
                                        </p:attrNameLst>
                                      </p:cBhvr>
                                      <p:tavLst>
                                        <p:tav tm="0" fmla="#ppt_y-sin(pi*$)/9">
                                          <p:val>
                                            <p:fltVal val="0.000000"/>
                                          </p:val>
                                        </p:tav>
                                        <p:tav tm="100000">
                                          <p:val>
                                            <p:fltVal val="1.000000"/>
                                          </p:val>
                                        </p:tav>
                                      </p:tavLst>
                                    </p:anim>
                                    <p:anim calcmode="lin" valueType="num">
                                      <p:cBhvr>
                                        <p:cTn id="227" dur="332" tmFilter="0, 0; 0.125,0.2665; 0.25,0.4; 0.375,0.465; 0.5,0.5;  0.625,0.535; 0.75,0.6; 0.875,0.7335; 1,1">
                                          <p:stCondLst>
                                            <p:cond delay="1324"/>
                                          </p:stCondLst>
                                        </p:cTn>
                                        <p:tgtEl>
                                          <p:spTgt spid="4">
                                            <p:txEl>
                                              <p:charRg st="12" end="12"/>
                                            </p:txEl>
                                          </p:spTgt>
                                        </p:tgtEl>
                                        <p:attrNameLst>
                                          <p:attrName>ppt_y</p:attrName>
                                        </p:attrNameLst>
                                      </p:cBhvr>
                                      <p:tavLst>
                                        <p:tav tm="0" fmla="#ppt_y-sin(pi*$)/27">
                                          <p:val>
                                            <p:fltVal val="0.000000"/>
                                          </p:val>
                                        </p:tav>
                                        <p:tav tm="100000">
                                          <p:val>
                                            <p:fltVal val="1.000000"/>
                                          </p:val>
                                        </p:tav>
                                      </p:tavLst>
                                    </p:anim>
                                    <p:anim calcmode="lin" valueType="num">
                                      <p:cBhvr>
                                        <p:cTn id="228" dur="164" tmFilter="0, 0; 0.125,0.2665; 0.25,0.4; 0.375,0.465; 0.5,0.5;  0.625,0.535; 0.75,0.6; 0.875,0.7335; 1,1">
                                          <p:stCondLst>
                                            <p:cond delay="1656"/>
                                          </p:stCondLst>
                                        </p:cTn>
                                        <p:tgtEl>
                                          <p:spTgt spid="4">
                                            <p:txEl>
                                              <p:charRg st="12" end="12"/>
                                            </p:txEl>
                                          </p:spTgt>
                                        </p:tgtEl>
                                        <p:attrNameLst>
                                          <p:attrName>ppt_y</p:attrName>
                                        </p:attrNameLst>
                                      </p:cBhvr>
                                      <p:tavLst>
                                        <p:tav tm="0" fmla="#ppt_y-sin(pi*$)/81">
                                          <p:val>
                                            <p:fltVal val="0.000000"/>
                                          </p:val>
                                        </p:tav>
                                        <p:tav tm="100000">
                                          <p:val>
                                            <p:fltVal val="1.000000"/>
                                          </p:val>
                                        </p:tav>
                                      </p:tavLst>
                                    </p:anim>
                                    <p:animScale>
                                      <p:cBhvr>
                                        <p:cTn id="229" dur="26">
                                          <p:stCondLst>
                                            <p:cond delay="650"/>
                                          </p:stCondLst>
                                        </p:cTn>
                                        <p:tgtEl>
                                          <p:spTgt spid="4">
                                            <p:txEl>
                                              <p:charRg st="12" end="12"/>
                                            </p:txEl>
                                          </p:spTgt>
                                        </p:tgtEl>
                                      </p:cBhvr>
                                      <p:to x="100000" y="60000"/>
                                    </p:animScale>
                                    <p:animScale>
                                      <p:cBhvr>
                                        <p:cTn id="230" dur="166" decel="50000">
                                          <p:stCondLst>
                                            <p:cond delay="676"/>
                                          </p:stCondLst>
                                        </p:cTn>
                                        <p:tgtEl>
                                          <p:spTgt spid="4">
                                            <p:txEl>
                                              <p:charRg st="12" end="12"/>
                                            </p:txEl>
                                          </p:spTgt>
                                        </p:tgtEl>
                                      </p:cBhvr>
                                      <p:to x="100000" y="100000"/>
                                    </p:animScale>
                                    <p:animScale>
                                      <p:cBhvr>
                                        <p:cTn id="231" dur="26">
                                          <p:stCondLst>
                                            <p:cond delay="1312"/>
                                          </p:stCondLst>
                                        </p:cTn>
                                        <p:tgtEl>
                                          <p:spTgt spid="4">
                                            <p:txEl>
                                              <p:charRg st="12" end="12"/>
                                            </p:txEl>
                                          </p:spTgt>
                                        </p:tgtEl>
                                      </p:cBhvr>
                                      <p:to x="100000" y="80000"/>
                                    </p:animScale>
                                    <p:animScale>
                                      <p:cBhvr>
                                        <p:cTn id="232" dur="166" decel="50000">
                                          <p:stCondLst>
                                            <p:cond delay="1338"/>
                                          </p:stCondLst>
                                        </p:cTn>
                                        <p:tgtEl>
                                          <p:spTgt spid="4">
                                            <p:txEl>
                                              <p:charRg st="12" end="12"/>
                                            </p:txEl>
                                          </p:spTgt>
                                        </p:tgtEl>
                                      </p:cBhvr>
                                      <p:to x="100000" y="100000"/>
                                    </p:animScale>
                                    <p:animScale>
                                      <p:cBhvr>
                                        <p:cTn id="233" dur="26">
                                          <p:stCondLst>
                                            <p:cond delay="1642"/>
                                          </p:stCondLst>
                                        </p:cTn>
                                        <p:tgtEl>
                                          <p:spTgt spid="4">
                                            <p:txEl>
                                              <p:charRg st="12" end="12"/>
                                            </p:txEl>
                                          </p:spTgt>
                                        </p:tgtEl>
                                      </p:cBhvr>
                                      <p:to x="100000" y="90000"/>
                                    </p:animScale>
                                    <p:animScale>
                                      <p:cBhvr>
                                        <p:cTn id="234" dur="166" decel="50000">
                                          <p:stCondLst>
                                            <p:cond delay="1668"/>
                                          </p:stCondLst>
                                        </p:cTn>
                                        <p:tgtEl>
                                          <p:spTgt spid="4">
                                            <p:txEl>
                                              <p:charRg st="12" end="12"/>
                                            </p:txEl>
                                          </p:spTgt>
                                        </p:tgtEl>
                                      </p:cBhvr>
                                      <p:to x="100000" y="100000"/>
                                    </p:animScale>
                                    <p:animScale>
                                      <p:cBhvr>
                                        <p:cTn id="235" dur="26">
                                          <p:stCondLst>
                                            <p:cond delay="1808"/>
                                          </p:stCondLst>
                                        </p:cTn>
                                        <p:tgtEl>
                                          <p:spTgt spid="4">
                                            <p:txEl>
                                              <p:charRg st="12" end="12"/>
                                            </p:txEl>
                                          </p:spTgt>
                                        </p:tgtEl>
                                      </p:cBhvr>
                                      <p:to x="100000" y="95000"/>
                                    </p:animScale>
                                    <p:animScale>
                                      <p:cBhvr>
                                        <p:cTn id="236" dur="166" decel="50000">
                                          <p:stCondLst>
                                            <p:cond delay="1834"/>
                                          </p:stCondLst>
                                        </p:cTn>
                                        <p:tgtEl>
                                          <p:spTgt spid="4">
                                            <p:txEl>
                                              <p:charRg st="12" end="1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文本框 4"/>
          <p:cNvSpPr txBox="1"/>
          <p:nvPr/>
        </p:nvSpPr>
        <p:spPr>
          <a:xfrm>
            <a:off x="695325" y="981075"/>
            <a:ext cx="8424863" cy="4246245"/>
          </a:xfrm>
          <a:prstGeom prst="rect">
            <a:avLst/>
          </a:prstGeom>
          <a:noFill/>
          <a:ln w="9525">
            <a:noFill/>
          </a:ln>
        </p:spPr>
        <p:txBody>
          <a:bodyPr>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方正兰亭黑_GBK" charset="-122"/>
              </a:rPr>
              <a:t>三、综合题</a:t>
            </a:r>
            <a:endParaRPr dirty="0">
              <a:solidFill>
                <a:schemeClr val="tx1"/>
              </a:solidFill>
              <a:latin typeface="微软雅黑" panose="020B0503020204020204" pitchFamily="34" charset="-122"/>
              <a:ea typeface="微软雅黑" panose="020B0503020204020204" pitchFamily="34" charset="-122"/>
              <a:sym typeface="方正兰亭黑_GBK" charset="-122"/>
            </a:endParaRPr>
          </a:p>
          <a:p>
            <a:pPr marL="0" lvl="0" indent="0">
              <a:lnSpc>
                <a:spcPct val="150000"/>
              </a:lnSpc>
              <a:spcBef>
                <a:spcPct val="0"/>
              </a:spcBef>
              <a:buClrTx/>
              <a:buSzTx/>
              <a:buFontTx/>
              <a:buNone/>
            </a:pPr>
            <a:r>
              <a:rPr dirty="0">
                <a:solidFill>
                  <a:schemeClr val="tx1"/>
                </a:solidFill>
                <a:latin typeface="微软雅黑" panose="020B0503020204020204" pitchFamily="34" charset="-122"/>
                <a:ea typeface="微软雅黑" panose="020B0503020204020204" pitchFamily="34" charset="-122"/>
                <a:sym typeface="方正兰亭黑_GBK" charset="-122"/>
              </a:rPr>
              <a:t>1.某厂房建设场地原为农田。按设计要求在厂房建造时,厂房地坪范围内的耕植土应清除,基础必须埋在老土层下2.00 m处。为此,业主在“三通一平”阶段就委托土方施工公司清除了耕植土并用黏土回填压实至一定设计标高,故在施工招标文件中指出,施工单位无须再考虑清除耕植土问题。某施工单位中标后,与业主签订了固定价格合同。然而,在开挖基坑时发现,相当一部分基础开挖深度虽已达到设计标高,但仍未见老土,且在基坑和场地范围内仍有一部分深层的耕植土和池塘淤泥等必须清除。</a:t>
            </a:r>
            <a:endParaRPr dirty="0">
              <a:solidFill>
                <a:schemeClr val="tx1"/>
              </a:solidFill>
              <a:latin typeface="微软雅黑" panose="020B0503020204020204" pitchFamily="34" charset="-122"/>
              <a:ea typeface="微软雅黑" panose="020B0503020204020204" pitchFamily="34" charset="-122"/>
              <a:sym typeface="方正兰亭黑_GBK" charset="-122"/>
            </a:endParaRPr>
          </a:p>
          <a:p>
            <a:pPr marL="0" lvl="0" indent="0">
              <a:lnSpc>
                <a:spcPct val="150000"/>
              </a:lnSpc>
              <a:spcBef>
                <a:spcPct val="0"/>
              </a:spcBef>
              <a:buClrTx/>
              <a:buSzTx/>
              <a:buFontTx/>
              <a:buNone/>
            </a:pPr>
            <a:r>
              <a:rPr dirty="0">
                <a:solidFill>
                  <a:srgbClr val="FF0000"/>
                </a:solidFill>
                <a:latin typeface="微软雅黑" panose="020B0503020204020204" pitchFamily="34" charset="-122"/>
                <a:ea typeface="微软雅黑" panose="020B0503020204020204" pitchFamily="34" charset="-122"/>
                <a:sym typeface="方正兰亭黑_GBK" charset="-122"/>
              </a:rPr>
              <a:t>问题:</a:t>
            </a:r>
            <a:endParaRPr dirty="0">
              <a:solidFill>
                <a:srgbClr val="FF0000"/>
              </a:solidFill>
              <a:latin typeface="微软雅黑" panose="020B0503020204020204" pitchFamily="34" charset="-122"/>
              <a:ea typeface="微软雅黑" panose="020B0503020204020204" pitchFamily="34" charset="-122"/>
              <a:sym typeface="方正兰亭黑_GBK" charset="-122"/>
            </a:endParaRPr>
          </a:p>
          <a:p>
            <a:pPr marL="0" lvl="0" indent="0">
              <a:lnSpc>
                <a:spcPct val="150000"/>
              </a:lnSpc>
              <a:spcBef>
                <a:spcPct val="0"/>
              </a:spcBef>
              <a:buClrTx/>
              <a:buSzTx/>
              <a:buFontTx/>
              <a:buNone/>
            </a:pPr>
            <a:r>
              <a:rPr dirty="0">
                <a:solidFill>
                  <a:srgbClr val="FF0000"/>
                </a:solidFill>
                <a:latin typeface="微软雅黑" panose="020B0503020204020204" pitchFamily="34" charset="-122"/>
                <a:ea typeface="微软雅黑" panose="020B0503020204020204" pitchFamily="34" charset="-122"/>
                <a:sym typeface="方正兰亭黑_GBK" charset="-122"/>
              </a:rPr>
              <a:t>(1)在工程中遇到地基条件与原设计所依据的地质资料不符时,承包商应该怎么办?</a:t>
            </a:r>
            <a:endParaRPr dirty="0">
              <a:solidFill>
                <a:srgbClr val="FF0000"/>
              </a:solidFill>
              <a:latin typeface="微软雅黑" panose="020B0503020204020204" pitchFamily="34" charset="-122"/>
              <a:ea typeface="微软雅黑" panose="020B0503020204020204" pitchFamily="34" charset="-122"/>
              <a:sym typeface="方正兰亭黑_GBK"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13"/>
          <p:cNvSpPr txBox="1"/>
          <p:nvPr/>
        </p:nvSpPr>
        <p:spPr>
          <a:xfrm>
            <a:off x="1127448" y="2708920"/>
            <a:ext cx="8411818" cy="1323439"/>
          </a:xfrm>
          <a:prstGeom prst="rect">
            <a:avLst/>
          </a:prstGeom>
          <a:noFill/>
          <a:effectLst>
            <a:outerShdw blurRad="50800" dist="38100" dir="2700000" algn="tl" rotWithShape="0">
              <a:prstClr val="black">
                <a:alpha val="40000"/>
              </a:prstClr>
            </a:outerShdw>
          </a:effectLst>
        </p:spPr>
        <p:txBody>
          <a:bodyPr>
            <a:spAutoFit/>
          </a:bodyPr>
          <a:lstStyle/>
          <a:p>
            <a:pPr marR="0" algn="ctr" defTabSz="457200" eaLnBrk="1" fontAlgn="auto" hangingPunct="1">
              <a:spcBef>
                <a:spcPts val="0"/>
              </a:spcBef>
              <a:spcAft>
                <a:spcPts val="0"/>
              </a:spcAft>
              <a:buClrTx/>
              <a:buSzTx/>
              <a:buFontTx/>
              <a:buNone/>
              <a:defRPr/>
            </a:pPr>
            <a:r>
              <a:rPr kumimoji="0" lang="zh-CN" altLang="en-US" sz="8000" kern="1200" cap="none" spc="0" normalizeH="0" baseline="0" noProof="0" dirty="0">
                <a:ln w="3175">
                  <a:solidFill>
                    <a:srgbClr val="31A5D7"/>
                  </a:solidFill>
                </a:ln>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cs"/>
              </a:rPr>
              <a:t>谢 谢 观 看 ！</a:t>
            </a:r>
            <a:endParaRPr kumimoji="0" lang="zh-CN" altLang="en-US" sz="8000" kern="1200" cap="none" spc="0" normalizeH="0" baseline="0" noProof="0" dirty="0">
              <a:ln w="3175">
                <a:solidFill>
                  <a:srgbClr val="31A5D7"/>
                </a:solidFill>
              </a:ln>
              <a:latin typeface="华康俪金黑W8" pitchFamily="49" charset="-122"/>
              <a:ea typeface="华康俪金黑W8" pitchFamily="49" charset="-122"/>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1"/>
          <p:cNvSpPr>
            <a:spLocks noGrp="1"/>
          </p:cNvSpPr>
          <p:nvPr>
            <p:ph type="title"/>
          </p:nvPr>
        </p:nvSpPr>
        <p:spPr>
          <a:xfrm>
            <a:off x="1343025" y="1733550"/>
            <a:ext cx="8596313" cy="1320800"/>
          </a:xfrm>
        </p:spPr>
        <p:txBody>
          <a:bodyPr vert="horz" lIns="91440" tIns="45720" rIns="91440" bIns="45720" rtlCol="0" anchor="t">
            <a:normAutofit/>
          </a:bodyPr>
          <a:lstStyle/>
          <a:p>
            <a:pPr marL="0" marR="0" lvl="0" indent="0" algn="l" defTabSz="4572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rPr>
              <a:t>(三)合同法律关系的产生、变更与终止</a:t>
            </a:r>
            <a:endParaRPr kumimoji="0" lang="zh-CN" altLang="en-US" sz="28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mn-cs"/>
            </a:endParaRPr>
          </a:p>
        </p:txBody>
      </p:sp>
      <p:grpSp>
        <p:nvGrpSpPr>
          <p:cNvPr id="2" name="Group 11"/>
          <p:cNvGrpSpPr/>
          <p:nvPr/>
        </p:nvGrpSpPr>
        <p:grpSpPr>
          <a:xfrm>
            <a:off x="1343025" y="2446437"/>
            <a:ext cx="8319874" cy="4433551"/>
            <a:chOff x="136" y="-114"/>
            <a:chExt cx="5399" cy="2728"/>
          </a:xfrm>
        </p:grpSpPr>
        <p:sp>
          <p:nvSpPr>
            <p:cNvPr id="5" name="AutoShape 7"/>
            <p:cNvSpPr>
              <a:spLocks noChangeArrowheads="1"/>
            </p:cNvSpPr>
            <p:nvPr/>
          </p:nvSpPr>
          <p:spPr bwMode="auto">
            <a:xfrm>
              <a:off x="136" y="-114"/>
              <a:ext cx="5399" cy="2728"/>
            </a:xfrm>
            <a:prstGeom prst="roundRect">
              <a:avLst>
                <a:gd name="adj" fmla="val 16667"/>
              </a:avLst>
            </a:prstGeom>
            <a:gradFill rotWithShape="1">
              <a:gsLst>
                <a:gs pos="0">
                  <a:schemeClr val="folHlink"/>
                </a:gs>
                <a:gs pos="50000">
                  <a:srgbClr val="FFFFCC"/>
                </a:gs>
                <a:gs pos="100000">
                  <a:schemeClr val="folHlink"/>
                </a:gs>
              </a:gsLst>
              <a:lin ang="2700000" scaled="1"/>
            </a:gradFill>
            <a:ln w="9525" cmpd="sng">
              <a:solidFill>
                <a:srgbClr val="339966"/>
              </a:solidFill>
              <a:round/>
            </a:ln>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1270" name="Rectangle 8"/>
            <p:cNvSpPr/>
            <p:nvPr/>
          </p:nvSpPr>
          <p:spPr>
            <a:xfrm>
              <a:off x="500" y="-112"/>
              <a:ext cx="4942" cy="2726"/>
            </a:xfrm>
            <a:prstGeom prst="rect">
              <a:avLst/>
            </a:prstGeom>
            <a:noFill/>
            <a:ln w="9525">
              <a:noFill/>
            </a:ln>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1.合同法律关系的产生</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合同法律关系的产生是指法律关系的主体之间形成了一定的权利和义务关系。</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2.合同法律关系的变更</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法律关系的变更是指法律关系的三个要素发生变化。</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(1)主体变更。(2)客体变更。(3)内容变更。</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3.法律关系的终止</a:t>
              </a:r>
              <a:endParaRPr lang="zh-CN" altLang="en-US" sz="2000" b="1"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b="1" dirty="0">
                  <a:solidFill>
                    <a:srgbClr val="0C2F13"/>
                  </a:solidFill>
                  <a:latin typeface="微软雅黑" panose="020B0503020204020204" pitchFamily="34" charset="-122"/>
                  <a:ea typeface="微软雅黑" panose="020B0503020204020204" pitchFamily="34" charset="-122"/>
                </a:rPr>
                <a:t>(1)自然终止。(2)协议终止。(3)违约终止。</a:t>
              </a:r>
              <a:endParaRPr lang="zh-CN" altLang="en-US" sz="2000" b="1" dirty="0">
                <a:solidFill>
                  <a:srgbClr val="0C2F13"/>
                </a:solidFill>
                <a:latin typeface="微软雅黑" panose="020B0503020204020204" pitchFamily="34" charset="-122"/>
                <a:ea typeface="微软雅黑" panose="020B0503020204020204" pitchFamily="34" charset="-122"/>
              </a:endParaRPr>
            </a:p>
          </p:txBody>
        </p:sp>
      </p:grpSp>
      <p:sp>
        <p:nvSpPr>
          <p:cNvPr id="11268" name="标题 1"/>
          <p:cNvSpPr txBox="1"/>
          <p:nvPr/>
        </p:nvSpPr>
        <p:spPr>
          <a:xfrm>
            <a:off x="677863" y="609600"/>
            <a:ext cx="8596312" cy="1320800"/>
          </a:xfrm>
          <a:prstGeom prst="rect">
            <a:avLst/>
          </a:prstGeom>
          <a:noFill/>
          <a:ln w="9525">
            <a:noFill/>
          </a:ln>
        </p:spPr>
        <p:txBody>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defTabSz="457200">
              <a:buNone/>
            </a:pPr>
            <a:r>
              <a:rPr lang="zh-CN" altLang="en-US" sz="3200" b="1" dirty="0">
                <a:solidFill>
                  <a:schemeClr val="tx1"/>
                </a:solidFill>
                <a:latin typeface="微软雅黑" panose="020B0503020204020204" pitchFamily="34" charset="-122"/>
                <a:ea typeface="微软雅黑" panose="020B0503020204020204" pitchFamily="34" charset="-122"/>
              </a:rPr>
              <a:t>任务单元一　</a:t>
            </a:r>
            <a:r>
              <a:rPr lang="zh-CN" altLang="en-US" sz="3200" b="1" dirty="0">
                <a:solidFill>
                  <a:schemeClr val="tx1"/>
                </a:solidFill>
                <a:latin typeface="微软雅黑" panose="020B0503020204020204" pitchFamily="34" charset="-122"/>
                <a:ea typeface="微软雅黑" panose="020B0503020204020204" pitchFamily="34" charset="-122"/>
                <a:cs typeface="+mj-cs"/>
                <a:sym typeface="+mn-ea"/>
              </a:rPr>
              <a:t>建筑工程合同管理概述</a:t>
            </a:r>
            <a:br>
              <a:rPr lang="en-US" altLang="zh-CN" sz="3200" b="1" dirty="0">
                <a:solidFill>
                  <a:schemeClr val="tx1"/>
                </a:solidFill>
                <a:latin typeface="微软雅黑" panose="020B0503020204020204" pitchFamily="34" charset="-122"/>
                <a:ea typeface="微软雅黑" panose="020B0503020204020204" pitchFamily="34" charset="-122"/>
              </a:rPr>
            </a:br>
            <a:r>
              <a:rPr lang="en-US" altLang="zh-CN" sz="3200" b="1" dirty="0">
                <a:solidFill>
                  <a:schemeClr val="tx1"/>
                </a:solidFill>
                <a:latin typeface="微软雅黑" panose="020B0503020204020204" pitchFamily="34" charset="-122"/>
                <a:ea typeface="微软雅黑" panose="020B0503020204020204" pitchFamily="34" charset="-122"/>
              </a:rPr>
              <a:t>      </a:t>
            </a:r>
            <a:r>
              <a:rPr lang="zh-CN" altLang="en-US" sz="3200" b="1" dirty="0">
                <a:solidFill>
                  <a:schemeClr val="tx1"/>
                </a:solidFill>
                <a:latin typeface="微软雅黑" panose="020B0503020204020204" pitchFamily="34" charset="-122"/>
                <a:ea typeface="微软雅黑" panose="020B0503020204020204" pitchFamily="34" charset="-122"/>
              </a:rPr>
              <a:t>一、</a:t>
            </a:r>
            <a:r>
              <a:rPr lang="zh-CN" altLang="en-US" sz="3200" b="1" dirty="0">
                <a:solidFill>
                  <a:schemeClr val="tx1"/>
                </a:solidFill>
                <a:latin typeface="微软雅黑" panose="020B0503020204020204" pitchFamily="34" charset="-122"/>
                <a:ea typeface="微软雅黑" panose="020B0503020204020204" pitchFamily="34" charset="-122"/>
                <a:cs typeface="+mj-cs"/>
                <a:sym typeface="+mn-ea"/>
              </a:rPr>
              <a:t>合同基础知识</a:t>
            </a:r>
            <a:endParaRPr lang="zh-CN" altLang="en-US" sz="3200"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862330" y="1648460"/>
            <a:ext cx="8714740" cy="5017770"/>
            <a:chOff x="3237545" y="4561747"/>
            <a:chExt cx="1146960" cy="1146960"/>
          </a:xfrm>
        </p:grpSpPr>
        <p:sp>
          <p:nvSpPr>
            <p:cNvPr id="13" name="圆角矩形 61"/>
            <p:cNvSpPr/>
            <p:nvPr/>
          </p:nvSpPr>
          <p:spPr>
            <a:xfrm>
              <a:off x="3237545" y="4561747"/>
              <a:ext cx="1146960" cy="1146960"/>
            </a:xfrm>
            <a:prstGeom prst="roundRect">
              <a:avLst>
                <a:gd name="adj" fmla="val 9039"/>
              </a:avLst>
            </a:prstGeom>
            <a:solidFill>
              <a:schemeClr val="bg1">
                <a:lumMod val="50000"/>
              </a:schemeClr>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mn-lt"/>
                <a:ea typeface="+mn-ea"/>
                <a:cs typeface="+mn-ea"/>
                <a:sym typeface="+mn-lt"/>
              </a:endParaRPr>
            </a:p>
          </p:txBody>
        </p:sp>
        <p:sp>
          <p:nvSpPr>
            <p:cNvPr id="14" name="圆角矩形 62"/>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mn-lt"/>
                <a:ea typeface="+mn-ea"/>
                <a:cs typeface="+mn-ea"/>
                <a:sym typeface="+mn-lt"/>
              </a:endParaRPr>
            </a:p>
          </p:txBody>
        </p:sp>
      </p:grpSp>
      <p:sp>
        <p:nvSpPr>
          <p:cNvPr id="12291" name="标题 1"/>
          <p:cNvSpPr>
            <a:spLocks noGrp="1"/>
          </p:cNvSpPr>
          <p:nvPr>
            <p:ph type="title"/>
          </p:nvPr>
        </p:nvSpPr>
        <p:spPr>
          <a:xfrm>
            <a:off x="623888" y="446088"/>
            <a:ext cx="8596312" cy="1320800"/>
          </a:xfrm>
        </p:spPr>
        <p:txBody>
          <a:bodyPr vert="horz" wrap="square" lIns="91440" tIns="45720" rIns="91440" bIns="45720" anchor="t" anchorCtr="0"/>
          <a:p>
            <a:pPr defTabSz="457200">
              <a:buNone/>
            </a:pPr>
            <a:r>
              <a:rPr lang="zh-CN" altLang="en-US" sz="3200" b="1" kern="1200" dirty="0">
                <a:solidFill>
                  <a:schemeClr val="tx1"/>
                </a:solidFill>
                <a:latin typeface="微软雅黑" panose="020B0503020204020204" pitchFamily="34" charset="-122"/>
                <a:ea typeface="微软雅黑" panose="020B0503020204020204" pitchFamily="34" charset="-122"/>
                <a:cs typeface="+mj-cs"/>
              </a:rPr>
              <a:t>二、</a:t>
            </a:r>
            <a:r>
              <a:rPr sz="3200" b="1" kern="1200" dirty="0">
                <a:solidFill>
                  <a:schemeClr val="tx1"/>
                </a:solidFill>
                <a:latin typeface="微软雅黑" panose="020B0503020204020204" pitchFamily="34" charset="-122"/>
                <a:ea typeface="微软雅黑" panose="020B0503020204020204" pitchFamily="34" charset="-122"/>
                <a:cs typeface="+mj-cs"/>
              </a:rPr>
              <a:t>建筑工程合同概述</a:t>
            </a:r>
            <a:br>
              <a:rPr sz="3200" b="1" kern="1200" dirty="0">
                <a:solidFill>
                  <a:schemeClr val="tx1"/>
                </a:solidFill>
                <a:latin typeface="微软雅黑" panose="020B0503020204020204" pitchFamily="34" charset="-122"/>
                <a:ea typeface="微软雅黑" panose="020B0503020204020204" pitchFamily="34" charset="-122"/>
                <a:cs typeface="+mj-cs"/>
              </a:rPr>
            </a:br>
            <a:r>
              <a:rPr lang="zh-CN" altLang="en-US" sz="3200" b="1" kern="1200" dirty="0">
                <a:solidFill>
                  <a:schemeClr val="tx1"/>
                </a:solidFill>
                <a:latin typeface="微软雅黑" panose="020B0503020204020204" pitchFamily="34" charset="-122"/>
                <a:ea typeface="微软雅黑" panose="020B0503020204020204" pitchFamily="34" charset="-122"/>
                <a:cs typeface="+mj-cs"/>
              </a:rPr>
              <a:t>（一）建筑工程合同的概念</a:t>
            </a:r>
            <a:endParaRPr lang="zh-CN" altLang="en-US" sz="3200" b="1" kern="1200" dirty="0">
              <a:solidFill>
                <a:schemeClr val="tx1"/>
              </a:solidFill>
              <a:latin typeface="微软雅黑" panose="020B0503020204020204" pitchFamily="34" charset="-122"/>
              <a:ea typeface="微软雅黑" panose="020B0503020204020204" pitchFamily="34" charset="-122"/>
              <a:cs typeface="+mj-cs"/>
            </a:endParaRPr>
          </a:p>
        </p:txBody>
      </p:sp>
      <p:sp>
        <p:nvSpPr>
          <p:cNvPr id="12293" name="文本框 7"/>
          <p:cNvSpPr txBox="1"/>
          <p:nvPr/>
        </p:nvSpPr>
        <p:spPr>
          <a:xfrm>
            <a:off x="1343025" y="1917065"/>
            <a:ext cx="7661275" cy="3322955"/>
          </a:xfrm>
          <a:prstGeom prst="rect">
            <a:avLst/>
          </a:prstGeom>
          <a:noFill/>
          <a:ln w="9525">
            <a:noFill/>
          </a:ln>
        </p:spPr>
        <p:txBody>
          <a:bodyPr wrap="square">
            <a:spAutoFit/>
          </a:bodyPr>
          <a:lstStyle>
            <a:lvl1pPr marL="342900" indent="-3429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pitchFamily="18" charset="2"/>
              <a:buChar char=""/>
              <a:defRPr sz="1200" kern="1200">
                <a:solidFill>
                  <a:schemeClr val="tx1">
                    <a:lumMod val="75000"/>
                    <a:lumOff val="25000"/>
                  </a:schemeClr>
                </a:solidFill>
                <a:latin typeface="+mn-lt"/>
                <a:ea typeface="+mn-ea"/>
                <a:cs typeface="+mn-cs"/>
              </a:defRPr>
            </a:lvl5pPr>
          </a:lstStyle>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rPr>
              <a:t> 建筑工程合同是指由承包商进行工程建设,业主支付价款的合同。</a:t>
            </a:r>
            <a:endParaRPr lang="zh-CN" altLang="en-US" sz="2000"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rPr>
              <a:t>按照《民法典》的规定,建筑工程合同包括建筑工程勘察合同、建筑工程设计合同、建筑工程施工合同三种。</a:t>
            </a:r>
            <a:endParaRPr lang="zh-CN" altLang="en-US" sz="2000"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rPr>
              <a:t>建筑工程合同是一种诺成合同,合同订立生效后双方应当严格履行。</a:t>
            </a:r>
            <a:endParaRPr lang="zh-CN" altLang="en-US" sz="2000"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r>
              <a:rPr lang="zh-CN" altLang="en-US" sz="2000" dirty="0">
                <a:solidFill>
                  <a:srgbClr val="0C2F13"/>
                </a:solidFill>
                <a:latin typeface="微软雅黑" panose="020B0503020204020204" pitchFamily="34" charset="-122"/>
                <a:ea typeface="微软雅黑" panose="020B0503020204020204" pitchFamily="34" charset="-122"/>
              </a:rPr>
              <a:t>建设合同也是一种双务、有偿合同,当事人双方都应当在合同中有各自的权利和义务,在享有权利的同时也必须履行义务。</a:t>
            </a:r>
            <a:endParaRPr lang="zh-CN" altLang="en-US" sz="2000" dirty="0">
              <a:solidFill>
                <a:srgbClr val="0C2F13"/>
              </a:solidFill>
              <a:latin typeface="微软雅黑" panose="020B0503020204020204" pitchFamily="34" charset="-122"/>
              <a:ea typeface="微软雅黑" panose="020B0503020204020204" pitchFamily="34" charset="-122"/>
            </a:endParaRPr>
          </a:p>
          <a:p>
            <a:pPr marL="0" lvl="0" indent="0">
              <a:lnSpc>
                <a:spcPct val="150000"/>
              </a:lnSpc>
              <a:spcBef>
                <a:spcPct val="0"/>
              </a:spcBef>
              <a:buClrTx/>
              <a:buSzTx/>
              <a:buFontTx/>
              <a:buNone/>
            </a:pPr>
            <a:endParaRPr lang="zh-CN" altLang="en-US" sz="2000" dirty="0">
              <a:solidFill>
                <a:srgbClr val="0C2F13"/>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60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000000"/>
                                          </p:val>
                                        </p:tav>
                                        <p:tav tm="100000">
                                          <p:val>
                                            <p:strVal val="#ppt_w"/>
                                          </p:val>
                                        </p:tav>
                                      </p:tavLst>
                                    </p:anim>
                                    <p:anim calcmode="lin" valueType="num">
                                      <p:cBhvr>
                                        <p:cTn id="8" dur="500" fill="hold"/>
                                        <p:tgtEl>
                                          <p:spTgt spid="12"/>
                                        </p:tgtEl>
                                        <p:attrNameLst>
                                          <p:attrName>ppt_h</p:attrName>
                                        </p:attrNameLst>
                                      </p:cBhvr>
                                      <p:tavLst>
                                        <p:tav tm="0">
                                          <p:val>
                                            <p:fltVal val="0.000000"/>
                                          </p:val>
                                        </p:tav>
                                        <p:tav tm="100000">
                                          <p:val>
                                            <p:strVal val="#ppt_h"/>
                                          </p:val>
                                        </p:tav>
                                      </p:tavLst>
                                    </p:anim>
                                    <p:animEffect transition="in" filter="fade">
                                      <p:cBhvr>
                                        <p:cTn id="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PP_MARK_KEY" val="d4811f2f-579f-482b-8a33-afedfef148af"/>
  <p:tag name="COMMONDATA" val="eyJoZGlkIjoiMzJkZDU3YmEyODJhYjI1OWQ4ODAzNjNmZmQ5ZTcwNDEifQ=="/>
</p:tagLst>
</file>

<file path=ppt/theme/theme1.xml><?xml version="1.0" encoding="utf-8"?>
<a:theme xmlns:a="http://schemas.openxmlformats.org/drawingml/2006/main" name="平面">
  <a:themeElements>
    <a:clrScheme name="平面">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平面">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0</TotalTime>
  <Words>14995</Words>
  <Application>WPS 演示</Application>
  <PresentationFormat>宽屏</PresentationFormat>
  <Paragraphs>749</Paragraphs>
  <Slides>72</Slides>
  <Notes>1</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72</vt:i4>
      </vt:variant>
    </vt:vector>
  </HeadingPairs>
  <TitlesOfParts>
    <vt:vector size="90" baseType="lpstr">
      <vt:lpstr>Arial</vt:lpstr>
      <vt:lpstr>宋体</vt:lpstr>
      <vt:lpstr>Wingdings</vt:lpstr>
      <vt:lpstr>Trebuchet MS</vt:lpstr>
      <vt:lpstr>华文新魏</vt:lpstr>
      <vt:lpstr>Wingdings 3</vt:lpstr>
      <vt:lpstr>Calibri</vt:lpstr>
      <vt:lpstr>微软雅黑</vt:lpstr>
      <vt:lpstr>方正姚体</vt:lpstr>
      <vt:lpstr>Arial Unicode MS</vt:lpstr>
      <vt:lpstr>NEU-BZ-S92</vt:lpstr>
      <vt:lpstr>Segoe Print</vt:lpstr>
      <vt:lpstr>方正书宋_GBK</vt:lpstr>
      <vt:lpstr>NEU-HZ-S92</vt:lpstr>
      <vt:lpstr>方正兰亭黑_GBK</vt:lpstr>
      <vt:lpstr>黑体</vt:lpstr>
      <vt:lpstr>华康俪金黑W8</vt:lpstr>
      <vt:lpstr>平面</vt:lpstr>
      <vt:lpstr>项目六　 建筑工程项目合同管理</vt:lpstr>
      <vt:lpstr>目 录</vt:lpstr>
      <vt:lpstr>学习目标</vt:lpstr>
      <vt:lpstr>项目导入</vt:lpstr>
      <vt:lpstr>任务单元一　建筑工程合同管理概述       一、合同基础知识</vt:lpstr>
      <vt:lpstr>(二)合同法律关系的构成要素</vt:lpstr>
      <vt:lpstr>PowerPoint 演示文稿</vt:lpstr>
      <vt:lpstr>(三)合同法律关系的产生、变更与终止</vt:lpstr>
      <vt:lpstr>二、建筑工程合同概述 （一）建筑工程合同的概念</vt:lpstr>
      <vt:lpstr>二、建筑工程合同概述 </vt:lpstr>
      <vt:lpstr>二、建筑工程合同概述 </vt:lpstr>
      <vt:lpstr>任务单元一　建筑工程合同管理概述</vt:lpstr>
      <vt:lpstr>PowerPoint 演示文稿</vt:lpstr>
      <vt:lpstr>任务单元一　建筑工程合同管理概述</vt:lpstr>
      <vt:lpstr>任务单元二　建筑工程担保的类型</vt:lpstr>
      <vt:lpstr>PowerPoint 演示文稿</vt:lpstr>
      <vt:lpstr>任务单元二　建筑工程担保的类型</vt:lpstr>
      <vt:lpstr>任务单元二　建筑工程担保的类型</vt:lpstr>
      <vt:lpstr>任务单元二　建筑工程担保的类型</vt:lpstr>
      <vt:lpstr>二、建筑工程担保 (一)投标担保</vt:lpstr>
      <vt:lpstr>二、建筑工程担保 (一)投标担保</vt:lpstr>
      <vt:lpstr>二、建筑工程担保 (一)投标担保</vt:lpstr>
      <vt:lpstr>二、建筑工程担保 (二)履约担保</vt:lpstr>
      <vt:lpstr>二、建筑工程担保 (二)履约担保</vt:lpstr>
      <vt:lpstr>二、建筑工程担保 (二)履约担保</vt:lpstr>
      <vt:lpstr>二、建筑工程担保 (三)预付款担保</vt:lpstr>
      <vt:lpstr>二、建筑工程担保 (三)预付款担保</vt:lpstr>
      <vt:lpstr>二、建筑工程担保 (三)预付款担保</vt:lpstr>
      <vt:lpstr>二、建筑工程担保 (四)支付担保</vt:lpstr>
      <vt:lpstr>二、建筑工程担保 (四)支付担保</vt:lpstr>
      <vt:lpstr>二、建筑工程担保 (四)支付担保</vt:lpstr>
      <vt:lpstr>任务单元三　建筑工程项目合同管理  一、建筑工程项目施工合同的订立</vt:lpstr>
      <vt:lpstr>任务单元三　建筑工程项目合同管理  一、建筑工程项目施工合同的订立</vt:lpstr>
      <vt:lpstr>任务单元三　建筑工程项目合同管理  一、建筑工程项目施工合同的订立</vt:lpstr>
      <vt:lpstr>任务单元三　建筑工程项目合同管理  一、建筑工程项目施工合同的订立</vt:lpstr>
      <vt:lpstr>任务单元三　建筑工程项目合同管理  一、建筑工程项目施工合同的订立</vt:lpstr>
      <vt:lpstr>PowerPoint 演示文稿</vt:lpstr>
      <vt:lpstr>PowerPoint 演示文稿</vt:lpstr>
      <vt:lpstr>任务单元三　建筑工程项目合同管理  一、建筑工程项目施工合同的订立</vt:lpstr>
      <vt:lpstr>任务单元三　建筑工程项目合同管理  一、建筑工程项目施工合同的订立</vt:lpstr>
      <vt:lpstr>任务单元三　建筑工程项目合同管理  二、建筑工程项目施工合同的实施</vt:lpstr>
      <vt:lpstr>任务单元三　建筑工程项目合同管理  二、建筑工程项目施工合同的实施</vt:lpstr>
      <vt:lpstr>任务单元三　建筑工程项目合同管理  二、建筑工程项目施工合同的实施</vt:lpstr>
      <vt:lpstr>任务单元三　建筑工程项目合同管理  二、建筑工程项目施工合同的实施</vt:lpstr>
      <vt:lpstr>任务单元三　建筑工程项目合同管理  二、建筑工程项目施工合同的实施</vt:lpstr>
      <vt:lpstr>任务单元三　建筑工程项目合同管理  二、建筑工程项目施工合同的实施</vt:lpstr>
      <vt:lpstr>任务单元三　建筑工程项目合同管理  三、施工合同变更</vt:lpstr>
      <vt:lpstr>任务单元三　建筑工程项目合同管理  三、施工合同变更</vt:lpstr>
      <vt:lpstr>任务单元三　建筑工程项目合同管理  三、施工合同变更</vt:lpstr>
      <vt:lpstr>任务单元三　建筑工程项目合同管理  四、施工合同终止</vt:lpstr>
      <vt:lpstr>任务单元三　建筑工程项目合同管理  五、违约与争议</vt:lpstr>
      <vt:lpstr>任务单元四　建筑工程项目索赔管理  </vt:lpstr>
      <vt:lpstr>任务单元四　建筑工程项目索赔管理  </vt:lpstr>
      <vt:lpstr>任务单元四　建筑工程项目索赔管理  </vt:lpstr>
      <vt:lpstr>任务单元四　建筑工程项目索赔管理  </vt:lpstr>
      <vt:lpstr>任务单元四　建筑工程项目索赔管理  </vt:lpstr>
      <vt:lpstr>任务单元四　建筑工程项目索赔管理  </vt:lpstr>
      <vt:lpstr>任务单元四　建筑工程项目索赔管理  </vt:lpstr>
      <vt:lpstr>任务单元四　建筑工程项目索赔管理  </vt:lpstr>
      <vt:lpstr>任务单元四　建筑工程项目索赔管理  </vt:lpstr>
      <vt:lpstr>任务单元四　建筑工程项目索赔管理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Administrator</dc:creator>
  <cp:lastModifiedBy>记忆、格式化</cp:lastModifiedBy>
  <cp:revision>33</cp:revision>
  <dcterms:created xsi:type="dcterms:W3CDTF">2011-03-28T01:46:00Z</dcterms:created>
  <dcterms:modified xsi:type="dcterms:W3CDTF">2023-03-17T07:25:59Z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56DA46CF18A54B9499E22D01EABDC0BE</vt:lpwstr>
  </property>
  <property fmtid="{D5CDD505-2E9C-101B-9397-08002B2CF9AE}" pid="3" name="KSOProductBuildVer">
    <vt:lpwstr>2052-11.1.0.13703</vt:lpwstr>
  </property>
</Properties>
</file>